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16" r:id="rId4"/>
    <p:sldMasterId id="2147493632" r:id="rId5"/>
    <p:sldMasterId id="2147493741" r:id="rId6"/>
    <p:sldMasterId id="2147493807" r:id="rId7"/>
    <p:sldMasterId id="2147493904" r:id="rId8"/>
  </p:sldMasterIdLst>
  <p:notesMasterIdLst>
    <p:notesMasterId r:id="rId12"/>
  </p:notesMasterIdLst>
  <p:handoutMasterIdLst>
    <p:handoutMasterId r:id="rId13"/>
  </p:handoutMasterIdLst>
  <p:sldIdLst>
    <p:sldId id="1402" r:id="rId9"/>
    <p:sldId id="1759" r:id="rId10"/>
    <p:sldId id="286" r:id="rId11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19">
          <p15:clr>
            <a:srgbClr val="A4A3A4"/>
          </p15:clr>
        </p15:guide>
        <p15:guide id="2" pos="56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an Ahlström" initials="JA" lastIdx="2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683F"/>
    <a:srgbClr val="AA7948"/>
    <a:srgbClr val="9B683B"/>
    <a:srgbClr val="F6FAF0"/>
    <a:srgbClr val="ECF6E1"/>
    <a:srgbClr val="C7C7C7"/>
    <a:srgbClr val="F8FCF4"/>
    <a:srgbClr val="1E5DC3"/>
    <a:srgbClr val="E46C09"/>
    <a:srgbClr val="FF4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251" autoAdjust="0"/>
  </p:normalViewPr>
  <p:slideViewPr>
    <p:cSldViewPr snapToGrid="0" snapToObjects="1">
      <p:cViewPr varScale="1">
        <p:scale>
          <a:sx n="117" d="100"/>
          <a:sy n="117" d="100"/>
        </p:scale>
        <p:origin x="126" y="234"/>
      </p:cViewPr>
      <p:guideLst>
        <p:guide orient="horz" pos="3219"/>
        <p:guide pos="5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79" d="100"/>
        <a:sy n="279" d="100"/>
      </p:scale>
      <p:origin x="0" y="41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65C8B-CBCD-4EB3-8158-482191D94BBC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BBC3-F206-4BC3-BFC2-DAA0ECE4EB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609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CEEBB-AD34-40FE-8719-578922189013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91A29-3251-4EF8-8F7D-A45752C7C18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96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B26605-6D69-4A1C-9526-A15BEF770A1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105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334B7B-8395-BA45-A777-92E53FB30B7D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24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A1D09F-19E6-46C9-A273-C28B96A3302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31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2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3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1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7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16.png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7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6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erskrift"/>
          <p:cNvSpPr>
            <a:spLocks noGrp="1"/>
          </p:cNvSpPr>
          <p:nvPr>
            <p:ph type="body" sz="quarter" idx="10" hasCustomPrompt="1"/>
          </p:nvPr>
        </p:nvSpPr>
        <p:spPr>
          <a:xfrm>
            <a:off x="1346400" y="2052000"/>
            <a:ext cx="6001200" cy="64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6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sz="3600" dirty="0"/>
              <a:t>&lt;Overskrift&gt;</a:t>
            </a:r>
            <a:endParaRPr lang="da-DK" dirty="0"/>
          </a:p>
        </p:txBody>
      </p:sp>
      <p:sp>
        <p:nvSpPr>
          <p:cNvPr id="7" name="Underrubrik"/>
          <p:cNvSpPr>
            <a:spLocks noGrp="1"/>
          </p:cNvSpPr>
          <p:nvPr>
            <p:ph type="body" sz="quarter" idx="11" hasCustomPrompt="1"/>
          </p:nvPr>
        </p:nvSpPr>
        <p:spPr>
          <a:xfrm>
            <a:off x="1346400" y="2707200"/>
            <a:ext cx="6001200" cy="46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&lt;Underrubrik&gt;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00" y="1933200"/>
            <a:ext cx="103641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7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8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8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86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86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80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 txBox="1"/>
          <p:nvPr userDrawn="1"/>
        </p:nvSpPr>
        <p:spPr>
          <a:xfrm>
            <a:off x="896128" y="2219779"/>
            <a:ext cx="60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r>
              <a:rPr lang="da-DK" sz="3600" dirty="0">
                <a:solidFill>
                  <a:srgbClr val="254061"/>
                </a:solidFill>
              </a:rPr>
              <a:t>Kommunikation utan gränser</a:t>
            </a:r>
          </a:p>
        </p:txBody>
      </p:sp>
      <p:sp>
        <p:nvSpPr>
          <p:cNvPr id="3" name="Underrubrik"/>
          <p:cNvSpPr txBox="1"/>
          <p:nvPr userDrawn="1"/>
        </p:nvSpPr>
        <p:spPr>
          <a:xfrm>
            <a:off x="1346400" y="2707200"/>
            <a:ext cx="60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/>
            <a:endParaRPr lang="da-DK" sz="2400" dirty="0">
              <a:solidFill>
                <a:srgbClr val="25406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600" y="1933200"/>
            <a:ext cx="103641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2400"/>
            <a:ext cx="82296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6" name="Department"/>
          <p:cNvSpPr txBox="1"/>
          <p:nvPr userDrawn="1"/>
        </p:nvSpPr>
        <p:spPr>
          <a:xfrm>
            <a:off x="4795200" y="4494980"/>
            <a:ext cx="36000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85800">
              <a:defRPr/>
            </a:pPr>
            <a:r>
              <a:rPr lang="da-DK" sz="1000">
                <a:solidFill>
                  <a:srgbClr val="254061"/>
                </a:solidFill>
              </a:rPr>
              <a:t>Stadsledningskontoret / 2016-06-21</a:t>
            </a:r>
            <a:endParaRPr lang="da-DK" sz="1000" dirty="0">
              <a:solidFill>
                <a:srgbClr val="25406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476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802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8625"/>
            <a:ext cx="7772400" cy="11017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0439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62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423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67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486000" y="187200"/>
            <a:ext cx="83520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Bröd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044000"/>
            <a:ext cx="8352000" cy="3798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4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266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6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6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165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3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3" y="1631951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272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1920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793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19" y="20480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800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19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948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85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200162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124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6708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 1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" y="2849366"/>
            <a:ext cx="5851676" cy="230103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062037" y="1026000"/>
            <a:ext cx="6705863" cy="888808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62037" y="1970618"/>
            <a:ext cx="6705863" cy="57048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3433E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pic>
        <p:nvPicPr>
          <p:cNvPr id="6" name="Bildobjekt 5" descr="MSB Logotyp">
            <a:extLst>
              <a:ext uri="{FF2B5EF4-FFF2-40B4-BE49-F238E27FC236}">
                <a16:creationId xmlns:a16="http://schemas.microsoft.com/office/drawing/2014/main" id="{ADD14288-81FE-5FAF-98B4-88E942FD4EF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38" y="4722020"/>
            <a:ext cx="714375" cy="31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3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2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3292324" y="1"/>
            <a:ext cx="5851676" cy="230103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062037" y="3093070"/>
            <a:ext cx="6701086" cy="888808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pic>
        <p:nvPicPr>
          <p:cNvPr id="3" name="Bildobjekt 2" descr="MSB Logotyp">
            <a:extLst>
              <a:ext uri="{FF2B5EF4-FFF2-40B4-BE49-F238E27FC236}">
                <a16:creationId xmlns:a16="http://schemas.microsoft.com/office/drawing/2014/main" id="{0272A7F6-B39A-9A2B-D51B-936009CBB6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38" y="4722020"/>
            <a:ext cx="714375" cy="316889"/>
          </a:xfrm>
          <a:prstGeom prst="rect">
            <a:avLst/>
          </a:prstGeom>
        </p:spPr>
      </p:pic>
      <p:sp>
        <p:nvSpPr>
          <p:cNvPr id="4" name="Underrubrik 2">
            <a:extLst>
              <a:ext uri="{FF2B5EF4-FFF2-40B4-BE49-F238E27FC236}">
                <a16:creationId xmlns:a16="http://schemas.microsoft.com/office/drawing/2014/main" id="{214142E2-8C78-42BF-2B38-B2ED39F8ABB6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062037" y="4036441"/>
            <a:ext cx="6705863" cy="57048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3433E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176768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"/>
          <p:cNvSpPr>
            <a:spLocks noGrp="1"/>
          </p:cNvSpPr>
          <p:nvPr>
            <p:ph type="title" hasCustomPrompt="1"/>
          </p:nvPr>
        </p:nvSpPr>
        <p:spPr>
          <a:xfrm>
            <a:off x="457200" y="122400"/>
            <a:ext cx="82296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6" name="Department"/>
          <p:cNvSpPr txBox="1"/>
          <p:nvPr userDrawn="1"/>
        </p:nvSpPr>
        <p:spPr>
          <a:xfrm>
            <a:off x="4795200" y="4494981"/>
            <a:ext cx="36000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85800">
              <a:defRPr/>
            </a:pPr>
            <a:r>
              <a:rPr lang="da-DK" sz="1000">
                <a:solidFill>
                  <a:srgbClr val="254061"/>
                </a:solidFill>
              </a:rPr>
              <a:t>Stadsledningskontoret / 2017-04-19</a:t>
            </a:r>
            <a:endParaRPr lang="da-DK" sz="1000" dirty="0">
              <a:solidFill>
                <a:srgbClr val="254061"/>
              </a:solidFill>
            </a:endParaRPr>
          </a:p>
        </p:txBody>
      </p:sp>
      <p:sp>
        <p:nvSpPr>
          <p:cNvPr id="5" name="Brödtext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Brödtext2"/>
          <p:cNvSpPr>
            <a:spLocks noGrp="1"/>
          </p:cNvSpPr>
          <p:nvPr>
            <p:ph type="body" sz="quarter" idx="11" hasCustomPrompt="1"/>
          </p:nvPr>
        </p:nvSpPr>
        <p:spPr>
          <a:xfrm>
            <a:off x="4647600" y="1198800"/>
            <a:ext cx="4039200" cy="339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54061"/>
                </a:solidFill>
              </a:defRPr>
            </a:lvl1pPr>
            <a:lvl2pPr marL="514290" indent="-171431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200010" indent="-171431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69" indent="-171431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4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55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å avsnittsrubrik med illustration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062037" y="1719886"/>
            <a:ext cx="6705863" cy="955476"/>
          </a:xfrm>
        </p:spPr>
        <p:txBody>
          <a:bodyPr anchor="b"/>
          <a:lstStyle>
            <a:lvl1pPr>
              <a:defRPr sz="300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0DE5CA3-E2B3-7D9F-94DC-601F3B81C8C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38" b="438"/>
          <a:stretch/>
        </p:blipFill>
        <p:spPr>
          <a:xfrm>
            <a:off x="0" y="310138"/>
            <a:ext cx="7117491" cy="6078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8BA38C1-F9B6-B264-6A6D-3D9EED9C5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1168"/>
            <a:ext cx="6121226" cy="1362332"/>
          </a:xfrm>
          <a:prstGeom prst="rect">
            <a:avLst/>
          </a:prstGeom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C7F6F94F-60FC-59E0-D203-5E736195C437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062037" y="2728355"/>
            <a:ext cx="6705863" cy="570480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43433E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17066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062037" y="1616274"/>
            <a:ext cx="6705863" cy="955476"/>
          </a:xfrm>
        </p:spPr>
        <p:txBody>
          <a:bodyPr anchor="b"/>
          <a:lstStyle>
            <a:lvl1pPr>
              <a:defRPr sz="3000">
                <a:solidFill>
                  <a:srgbClr val="43433E"/>
                </a:solidFill>
                <a:latin typeface="+mj-lt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62037" y="2595583"/>
            <a:ext cx="6705863" cy="475307"/>
          </a:xfrm>
        </p:spPr>
        <p:txBody>
          <a:bodyPr/>
          <a:lstStyle>
            <a:lvl1pPr marL="0" indent="0">
              <a:buNone/>
              <a:defRPr sz="1800">
                <a:solidFill>
                  <a:srgbClr val="43433E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02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C115D43C-C1F8-EB5B-385F-4FB6EC9D2A7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2" y="505947"/>
            <a:ext cx="7294274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6355B8C-8B24-6355-0397-2B16D7798B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1168"/>
            <a:ext cx="6121226" cy="1362332"/>
          </a:xfrm>
          <a:prstGeom prst="rect">
            <a:avLst/>
          </a:prstGeom>
        </p:spPr>
      </p:pic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4731AFFB-BEEA-D67E-E98B-25BC0C042609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9480" y="173797"/>
            <a:ext cx="4402520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021221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innehåll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2" y="505947"/>
            <a:ext cx="7294274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DACA1AA-F574-4CE8-DC3C-1064AC35F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1168"/>
            <a:ext cx="6121226" cy="1362332"/>
          </a:xfrm>
          <a:prstGeom prst="rect">
            <a:avLst/>
          </a:prstGeom>
        </p:spPr>
      </p:pic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581ED811-FECB-8FFB-D205-A1316956E83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08432" y="1100648"/>
            <a:ext cx="7294274" cy="2680520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708686-2B55-69C2-CA38-B3F6A2B48013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169480" y="173797"/>
            <a:ext cx="4402520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24790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delar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3" y="505947"/>
            <a:ext cx="7334584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08433" y="1100648"/>
            <a:ext cx="3565594" cy="2680520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4669974" y="1100648"/>
            <a:ext cx="3565593" cy="2680520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6641845-6076-5B32-3243-15D6BFDBF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1168"/>
            <a:ext cx="6121226" cy="1362332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AE4EC8-1F3E-2434-62A3-B87A73ADD26F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169481" y="173797"/>
            <a:ext cx="5777013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64507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ast rubrik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0A3CC36-20E0-8564-614B-DB0D1792040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3" y="505947"/>
            <a:ext cx="7327135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2E336C9-81F8-5152-B656-3C4F83B440E7}"/>
              </a:ext>
            </a:extLst>
          </p:cNvPr>
          <p:cNvSpPr/>
          <p:nvPr userDrawn="1"/>
        </p:nvSpPr>
        <p:spPr>
          <a:xfrm>
            <a:off x="3924300" y="4419600"/>
            <a:ext cx="9810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EB7832-66CF-AAB8-1D20-DE40BFE75D3D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9480" y="173797"/>
            <a:ext cx="4402520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38D0B8-7DF3-3FC4-18B2-D80CCF349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5429"/>
            <a:ext cx="6934456" cy="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26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innehåll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0A3CC36-20E0-8564-614B-DB0D1792040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3" y="505947"/>
            <a:ext cx="7327135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49CA478-895F-3927-5C6F-9C170F5FBA3D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08433" y="1100648"/>
            <a:ext cx="7327135" cy="3079126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331B8A8-090A-218D-32B1-0B2B47F8628D}"/>
              </a:ext>
            </a:extLst>
          </p:cNvPr>
          <p:cNvSpPr/>
          <p:nvPr userDrawn="1"/>
        </p:nvSpPr>
        <p:spPr>
          <a:xfrm>
            <a:off x="3924300" y="4419600"/>
            <a:ext cx="9810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43433E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018264-AEF9-C808-2364-D20DB0590801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169480" y="173797"/>
            <a:ext cx="4402520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B26FB1-6643-7446-2973-1C10CFC3C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5429"/>
            <a:ext cx="6934456" cy="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440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, två delar och sidhuvud/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3" y="505947"/>
            <a:ext cx="7334584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09422" y="1100648"/>
            <a:ext cx="3569400" cy="3079126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4669974" y="1100648"/>
            <a:ext cx="3569400" cy="3079126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75A683-87D7-9689-71C7-CA6422189595}"/>
              </a:ext>
            </a:extLst>
          </p:cNvPr>
          <p:cNvSpPr/>
          <p:nvPr userDrawn="1"/>
        </p:nvSpPr>
        <p:spPr>
          <a:xfrm>
            <a:off x="3924300" y="4419600"/>
            <a:ext cx="9810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370533A-0594-6CB0-2966-3524788DF1AD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169480" y="173797"/>
            <a:ext cx="4402520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0BFB7AC-C02F-FD70-72C9-28B04DA2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45429"/>
            <a:ext cx="6934456" cy="89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92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grundbild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9144000" cy="514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944658-BA69-AB03-6BC2-FEAFF980A725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062037" y="3093070"/>
            <a:ext cx="6654412" cy="888808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rgbClr val="4C4B45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61F7371-6574-1E79-28AA-863A5B0EC9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7828" y="4832220"/>
            <a:ext cx="1624013" cy="162194"/>
          </a:xfrm>
        </p:spPr>
        <p:txBody>
          <a:bodyPr/>
          <a:lstStyle>
            <a:lvl1pPr marL="0" indent="0" algn="r">
              <a:buNone/>
              <a:defRPr sz="600">
                <a:solidFill>
                  <a:schemeClr val="bg1"/>
                </a:solidFill>
              </a:defRPr>
            </a:lvl1pPr>
            <a:lvl2pPr marL="342900" indent="0">
              <a:buNone/>
              <a:defRPr sz="600"/>
            </a:lvl2pPr>
            <a:lvl3pPr marL="685800" indent="0">
              <a:buNone/>
              <a:defRPr sz="600"/>
            </a:lvl3pPr>
            <a:lvl4pPr marL="1028700" indent="0">
              <a:buNone/>
              <a:defRPr sz="600"/>
            </a:lvl4pPr>
            <a:lvl5pPr marL="1371600" indent="0">
              <a:buNone/>
              <a:defRPr sz="600"/>
            </a:lvl5pPr>
          </a:lstStyle>
          <a:p>
            <a:pPr lvl="0"/>
            <a:r>
              <a:rPr lang="sv-SE"/>
              <a:t>Foto:</a:t>
            </a:r>
          </a:p>
        </p:txBody>
      </p:sp>
    </p:spTree>
    <p:extLst>
      <p:ext uri="{BB962C8B-B14F-4D97-AF65-F5344CB8AC3E}">
        <p14:creationId xmlns:p14="http://schemas.microsoft.com/office/powerpoint/2010/main" val="2962413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6DB1072-6A2E-6F69-B2DA-3A9909E735E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2" y="505947"/>
            <a:ext cx="7294274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B86E423-08F7-DD1D-A229-99EF983B46DF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69480" y="173797"/>
            <a:ext cx="4402520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443638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706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08432" y="1017517"/>
            <a:ext cx="7294274" cy="3382468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FDF37AE-D14E-9E32-0F4D-FCC6F26268A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08432" y="505947"/>
            <a:ext cx="7294274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22E0FE35-179E-6380-C4DD-3D32A2DF1CB7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169480" y="173797"/>
            <a:ext cx="4402520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64439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delar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3" y="505947"/>
            <a:ext cx="7334584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04626" y="1100648"/>
            <a:ext cx="3569400" cy="3079126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4669974" y="1100648"/>
            <a:ext cx="3569400" cy="3079126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370533A-0594-6CB0-2966-3524788DF1AD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169480" y="173797"/>
            <a:ext cx="4402520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3378005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 sida med text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245933" y="855552"/>
            <a:ext cx="3225391" cy="707868"/>
          </a:xfrm>
        </p:spPr>
        <p:txBody>
          <a:bodyPr anchor="b"/>
          <a:lstStyle>
            <a:lvl1pPr>
              <a:defRPr sz="240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1"/>
            <a:ext cx="4572000" cy="514349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000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5245925" y="1693802"/>
            <a:ext cx="3225512" cy="2875360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AABEEE43-743E-D76B-9A3F-77E171BA2611}"/>
              </a:ext>
            </a:extLst>
          </p:cNvPr>
          <p:cNvSpPr>
            <a:spLocks noGrp="1"/>
          </p:cNvSpPr>
          <p:nvPr>
            <p:ph type="body" idx="11" hasCustomPrompt="1"/>
            <p:custDataLst>
              <p:tags r:id="rId5"/>
            </p:custDataLst>
          </p:nvPr>
        </p:nvSpPr>
        <p:spPr>
          <a:xfrm>
            <a:off x="5245925" y="173796"/>
            <a:ext cx="3715256" cy="208169"/>
          </a:xfrm>
        </p:spPr>
        <p:txBody>
          <a:bodyPr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36914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 sida med text och sidhuv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72000" y="1"/>
            <a:ext cx="4572001" cy="514349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rgbClr val="000000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6AFE845-6A57-DD1A-7516-7AED7FC8F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3"/>
            </p:custDataLst>
          </p:nvPr>
        </p:nvSpPr>
        <p:spPr>
          <a:xfrm>
            <a:off x="169481" y="173797"/>
            <a:ext cx="3728594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C4B45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A5614DF-677C-1786-4761-8E046EBA447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926304" y="531364"/>
            <a:ext cx="2971771" cy="707868"/>
          </a:xfrm>
        </p:spPr>
        <p:txBody>
          <a:bodyPr anchor="b"/>
          <a:lstStyle>
            <a:lvl1pPr>
              <a:defRPr sz="2400"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224574-6649-C6C2-ED25-66AF96D27CB0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5"/>
            </p:custDataLst>
          </p:nvPr>
        </p:nvSpPr>
        <p:spPr>
          <a:xfrm>
            <a:off x="926306" y="1369613"/>
            <a:ext cx="2971883" cy="3200006"/>
          </a:xfrm>
        </p:spPr>
        <p:txBody>
          <a:bodyPr/>
          <a:lstStyle>
            <a:lvl1pPr>
              <a:defRPr>
                <a:solidFill>
                  <a:srgbClr val="43433E"/>
                </a:solidFill>
                <a:latin typeface="+mj-lt"/>
              </a:defRPr>
            </a:lvl1pPr>
            <a:lvl2pPr>
              <a:defRPr>
                <a:solidFill>
                  <a:srgbClr val="43433E"/>
                </a:solidFill>
                <a:latin typeface="+mj-lt"/>
              </a:defRPr>
            </a:lvl2pPr>
            <a:lvl3pPr>
              <a:defRPr>
                <a:solidFill>
                  <a:srgbClr val="43433E"/>
                </a:solidFill>
                <a:latin typeface="+mj-lt"/>
              </a:defRPr>
            </a:lvl3pPr>
            <a:lvl4pPr>
              <a:defRPr>
                <a:solidFill>
                  <a:srgbClr val="43433E"/>
                </a:solidFill>
                <a:latin typeface="+mj-lt"/>
              </a:defRPr>
            </a:lvl4pPr>
            <a:lvl5pPr>
              <a:defRPr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53463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(sidhuvu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87502" y="816769"/>
            <a:ext cx="7368997" cy="362399"/>
          </a:xfrm>
        </p:spPr>
        <p:txBody>
          <a:bodyPr anchor="t"/>
          <a:lstStyle>
            <a:lvl1pPr>
              <a:defRPr>
                <a:solidFill>
                  <a:srgbClr val="43433E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87502" y="1321892"/>
            <a:ext cx="7368997" cy="3085802"/>
          </a:xfrm>
        </p:spPr>
        <p:txBody>
          <a:bodyPr/>
          <a:lstStyle>
            <a:lvl1pPr>
              <a:defRPr sz="1350">
                <a:solidFill>
                  <a:srgbClr val="43433E"/>
                </a:solidFill>
                <a:latin typeface="+mj-lt"/>
              </a:defRPr>
            </a:lvl1pPr>
            <a:lvl2pPr>
              <a:defRPr sz="1350">
                <a:solidFill>
                  <a:srgbClr val="43433E"/>
                </a:solidFill>
                <a:latin typeface="+mj-lt"/>
              </a:defRPr>
            </a:lvl2pPr>
            <a:lvl3pPr>
              <a:defRPr sz="1350">
                <a:solidFill>
                  <a:srgbClr val="43433E"/>
                </a:solidFill>
                <a:latin typeface="+mj-lt"/>
              </a:defRPr>
            </a:lvl3pPr>
            <a:lvl4pPr>
              <a:defRPr sz="1350">
                <a:solidFill>
                  <a:srgbClr val="43433E"/>
                </a:solidFill>
                <a:latin typeface="+mj-lt"/>
              </a:defRPr>
            </a:lvl4pPr>
            <a:lvl5pPr>
              <a:defRPr sz="1350">
                <a:solidFill>
                  <a:srgbClr val="43433E"/>
                </a:solidFill>
                <a:latin typeface="+mj-lt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rgbClr val="FFFFFF"/>
              </a:solidFill>
            </a:endParaRP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1AB4BFD9-D8F2-76EF-B04A-7EF7E61EB70D}"/>
              </a:ext>
            </a:extLst>
          </p:cNvPr>
          <p:cNvSpPr>
            <a:spLocks noGrp="1"/>
          </p:cNvSpPr>
          <p:nvPr>
            <p:ph type="body" idx="11" hasCustomPrompt="1"/>
            <p:custDataLst>
              <p:tags r:id="rId4"/>
            </p:custDataLst>
          </p:nvPr>
        </p:nvSpPr>
        <p:spPr>
          <a:xfrm>
            <a:off x="4572000" y="173796"/>
            <a:ext cx="4389181" cy="208169"/>
          </a:xfrm>
        </p:spPr>
        <p:txBody>
          <a:bodyPr/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C4B45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8529425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nittsrubri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331100" y="1719886"/>
            <a:ext cx="6436800" cy="955476"/>
          </a:xfrm>
        </p:spPr>
        <p:txBody>
          <a:bodyPr anchor="b"/>
          <a:lstStyle>
            <a:lvl1pPr>
              <a:defRPr sz="3000">
                <a:solidFill>
                  <a:srgbClr val="4C4B45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>
              <a:solidFill>
                <a:srgbClr val="FFFFFF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0DE5CA3-E2B3-7D9F-94DC-601F3B81C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04"/>
          <a:stretch/>
        </p:blipFill>
        <p:spPr>
          <a:xfrm>
            <a:off x="0" y="310138"/>
            <a:ext cx="7117491" cy="60788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8BA38C1-F9B6-B264-6A6D-3D9EED9C56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81168"/>
            <a:ext cx="6121226" cy="136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40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10A3CC36-20E0-8564-614B-DB0D1792040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3" y="505947"/>
            <a:ext cx="7327135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F9623CC-6ECB-2FD2-706C-1285A6D011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64" r="-1"/>
          <a:stretch/>
        </p:blipFill>
        <p:spPr>
          <a:xfrm>
            <a:off x="-1" y="4179774"/>
            <a:ext cx="7334584" cy="963728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49CA478-895F-3927-5C6F-9C170F5FBA3D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08433" y="1100648"/>
            <a:ext cx="7327135" cy="3079126"/>
          </a:xfrm>
        </p:spPr>
        <p:txBody>
          <a:bodyPr/>
          <a:lstStyle>
            <a:lvl1pPr>
              <a:defRPr>
                <a:solidFill>
                  <a:srgbClr val="43433E"/>
                </a:solidFill>
              </a:defRPr>
            </a:lvl1pPr>
            <a:lvl2pPr>
              <a:defRPr>
                <a:solidFill>
                  <a:srgbClr val="43433E"/>
                </a:solidFill>
              </a:defRPr>
            </a:lvl2pPr>
            <a:lvl3pPr>
              <a:defRPr>
                <a:solidFill>
                  <a:srgbClr val="43433E"/>
                </a:solidFill>
              </a:defRPr>
            </a:lvl3pPr>
            <a:lvl4pPr>
              <a:defRPr>
                <a:solidFill>
                  <a:srgbClr val="43433E"/>
                </a:solidFill>
              </a:defRPr>
            </a:lvl4pPr>
            <a:lvl5pPr>
              <a:defRPr>
                <a:solidFill>
                  <a:srgbClr val="43433E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331B8A8-090A-218D-32B1-0B2B47F8628D}"/>
              </a:ext>
            </a:extLst>
          </p:cNvPr>
          <p:cNvSpPr/>
          <p:nvPr userDrawn="1"/>
        </p:nvSpPr>
        <p:spPr>
          <a:xfrm>
            <a:off x="3924300" y="4419600"/>
            <a:ext cx="9810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5018264-AEF9-C808-2364-D20DB0590801}"/>
              </a:ext>
            </a:extLst>
          </p:cNvPr>
          <p:cNvSpPr>
            <a:spLocks noGrp="1"/>
          </p:cNvSpPr>
          <p:nvPr>
            <p:ph type="body" idx="10" hasCustomPrompt="1"/>
            <p:custDataLst>
              <p:tags r:id="rId4"/>
            </p:custDataLst>
          </p:nvPr>
        </p:nvSpPr>
        <p:spPr>
          <a:xfrm>
            <a:off x="169481" y="173797"/>
            <a:ext cx="5777013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46444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med två delar och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990F98-77D1-78E9-B46E-989C83992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64" r="-1"/>
          <a:stretch/>
        </p:blipFill>
        <p:spPr>
          <a:xfrm>
            <a:off x="-1" y="4179774"/>
            <a:ext cx="7334584" cy="963728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6CDE60FF-4B50-3DB4-4D96-54B9F879D0F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3" y="505947"/>
            <a:ext cx="7334584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5C640361-E31D-D32C-8C71-273E3EE2253A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04626" y="1100648"/>
            <a:ext cx="3569400" cy="3079126"/>
          </a:xfrm>
        </p:spPr>
        <p:txBody>
          <a:bodyPr/>
          <a:lstStyle>
            <a:lvl1pPr>
              <a:defRPr>
                <a:solidFill>
                  <a:srgbClr val="43433E"/>
                </a:solidFill>
              </a:defRPr>
            </a:lvl1pPr>
            <a:lvl2pPr>
              <a:defRPr>
                <a:solidFill>
                  <a:srgbClr val="43433E"/>
                </a:solidFill>
              </a:defRPr>
            </a:lvl2pPr>
            <a:lvl3pPr>
              <a:defRPr>
                <a:solidFill>
                  <a:srgbClr val="43433E"/>
                </a:solidFill>
              </a:defRPr>
            </a:lvl3pPr>
            <a:lvl4pPr>
              <a:defRPr>
                <a:solidFill>
                  <a:srgbClr val="43433E"/>
                </a:solidFill>
              </a:defRPr>
            </a:lvl4pPr>
            <a:lvl5pPr>
              <a:defRPr>
                <a:solidFill>
                  <a:srgbClr val="43433E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6" name="Platshållare för innehåll 3">
            <a:extLst>
              <a:ext uri="{FF2B5EF4-FFF2-40B4-BE49-F238E27FC236}">
                <a16:creationId xmlns:a16="http://schemas.microsoft.com/office/drawing/2014/main" id="{C5CA4646-3D87-4C5A-3FFB-30376E7E3982}"/>
              </a:ext>
            </a:extLst>
          </p:cNvPr>
          <p:cNvSpPr>
            <a:spLocks noGrp="1"/>
          </p:cNvSpPr>
          <p:nvPr>
            <p:ph sz="half" idx="11"/>
            <p:custDataLst>
              <p:tags r:id="rId4"/>
            </p:custDataLst>
          </p:nvPr>
        </p:nvSpPr>
        <p:spPr>
          <a:xfrm>
            <a:off x="4669974" y="1100648"/>
            <a:ext cx="3569400" cy="3079126"/>
          </a:xfrm>
        </p:spPr>
        <p:txBody>
          <a:bodyPr/>
          <a:lstStyle>
            <a:lvl1pPr>
              <a:defRPr>
                <a:solidFill>
                  <a:srgbClr val="43433E"/>
                </a:solidFill>
              </a:defRPr>
            </a:lvl1pPr>
            <a:lvl2pPr>
              <a:defRPr>
                <a:solidFill>
                  <a:srgbClr val="43433E"/>
                </a:solidFill>
              </a:defRPr>
            </a:lvl2pPr>
            <a:lvl3pPr>
              <a:defRPr>
                <a:solidFill>
                  <a:srgbClr val="43433E"/>
                </a:solidFill>
              </a:defRPr>
            </a:lvl3pPr>
            <a:lvl4pPr>
              <a:defRPr>
                <a:solidFill>
                  <a:srgbClr val="43433E"/>
                </a:solidFill>
              </a:defRPr>
            </a:lvl4pPr>
            <a:lvl5pPr>
              <a:defRPr>
                <a:solidFill>
                  <a:srgbClr val="43433E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375A683-87D7-9689-71C7-CA6422189595}"/>
              </a:ext>
            </a:extLst>
          </p:cNvPr>
          <p:cNvSpPr/>
          <p:nvPr userDrawn="1"/>
        </p:nvSpPr>
        <p:spPr>
          <a:xfrm>
            <a:off x="3924300" y="4419600"/>
            <a:ext cx="981075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370533A-0594-6CB0-2966-3524788DF1AD}"/>
              </a:ext>
            </a:extLst>
          </p:cNvPr>
          <p:cNvSpPr>
            <a:spLocks noGrp="1"/>
          </p:cNvSpPr>
          <p:nvPr>
            <p:ph type="body" idx="12" hasCustomPrompt="1"/>
            <p:custDataLst>
              <p:tags r:id="rId5"/>
            </p:custDataLst>
          </p:nvPr>
        </p:nvSpPr>
        <p:spPr>
          <a:xfrm>
            <a:off x="169481" y="173797"/>
            <a:ext cx="5777013" cy="20774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v-SE" sz="900" kern="1200" spc="150" baseline="0">
                <a:solidFill>
                  <a:srgbClr val="43433E"/>
                </a:solidFill>
                <a:effectLst/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8384144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 (civil beredska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56DB1072-6A2E-6F69-B2DA-3A9909E735E8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08432" y="505947"/>
            <a:ext cx="7294274" cy="387168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150" baseline="0">
                <a:solidFill>
                  <a:srgbClr val="43433E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A2A2BB34-70BE-AE5E-3AF6-753BC0A39302}"/>
              </a:ext>
            </a:extLst>
          </p:cNvPr>
          <p:cNvSpPr txBox="1"/>
          <p:nvPr userDrawn="1"/>
        </p:nvSpPr>
        <p:spPr>
          <a:xfrm>
            <a:off x="169481" y="173796"/>
            <a:ext cx="5532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0" kern="1200" spc="150" baseline="0" dirty="0">
                <a:solidFill>
                  <a:srgbClr val="43433E"/>
                </a:solidFill>
                <a:effectLst/>
                <a:latin typeface="+mj-lt"/>
                <a:ea typeface="+mn-ea"/>
                <a:cs typeface="+mn-cs"/>
              </a:rPr>
              <a:t>Civil beredskap – krisberedskap och civilt försvar</a:t>
            </a:r>
          </a:p>
        </p:txBody>
      </p:sp>
    </p:spTree>
    <p:extLst>
      <p:ext uri="{BB962C8B-B14F-4D97-AF65-F5344CB8AC3E}">
        <p14:creationId xmlns:p14="http://schemas.microsoft.com/office/powerpoint/2010/main" val="15762365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erskrift"/>
          <p:cNvSpPr>
            <a:spLocks noGrp="1"/>
          </p:cNvSpPr>
          <p:nvPr>
            <p:ph type="body" sz="quarter" idx="10" hasCustomPrompt="1"/>
          </p:nvPr>
        </p:nvSpPr>
        <p:spPr>
          <a:xfrm>
            <a:off x="1346400" y="2052000"/>
            <a:ext cx="6001200" cy="6480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r">
              <a:buNone/>
              <a:defRPr sz="36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sz="3600" dirty="0"/>
              <a:t>&lt;Overskrift&gt;</a:t>
            </a:r>
            <a:endParaRPr lang="da-DK" dirty="0"/>
          </a:p>
        </p:txBody>
      </p:sp>
      <p:sp>
        <p:nvSpPr>
          <p:cNvPr id="7" name="Underrubrik"/>
          <p:cNvSpPr>
            <a:spLocks noGrp="1"/>
          </p:cNvSpPr>
          <p:nvPr>
            <p:ph type="body" sz="quarter" idx="11" hasCustomPrompt="1"/>
          </p:nvPr>
        </p:nvSpPr>
        <p:spPr>
          <a:xfrm>
            <a:off x="1346400" y="2707200"/>
            <a:ext cx="6001200" cy="468000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r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&lt;Underrubrik&gt;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00" y="1933200"/>
            <a:ext cx="1036410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 descr="vasteras sta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9649" y="4527487"/>
            <a:ext cx="319674" cy="439644"/>
          </a:xfrm>
          <a:prstGeom prst="rect">
            <a:avLst/>
          </a:prstGeom>
        </p:spPr>
      </p:pic>
      <p:pic>
        <p:nvPicPr>
          <p:cNvPr id="8" name="Bildobjekt 4" descr="grafiskborder20130229.jpg"/>
          <p:cNvPicPr preferRelativeResize="0"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-7094"/>
            <a:ext cx="221193" cy="5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580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tan punktuppstäl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>
          <a:xfrm>
            <a:off x="486000" y="187200"/>
            <a:ext cx="83520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10" name="Bröd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1044000"/>
            <a:ext cx="8352000" cy="3798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254061"/>
                </a:solidFill>
              </a:defRPr>
            </a:lvl1pPr>
          </a:lstStyle>
          <a:p>
            <a:pPr lvl="0"/>
            <a:r>
              <a:rPr lang="da-DK" dirty="0"/>
              <a:t>&lt;</a:t>
            </a:r>
            <a:r>
              <a:rPr lang="da-DK" dirty="0" err="1"/>
              <a:t>Brödtext</a:t>
            </a:r>
            <a:r>
              <a:rPr lang="da-DK" dirty="0"/>
              <a:t>&gt;</a:t>
            </a:r>
          </a:p>
        </p:txBody>
      </p:sp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1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"/>
          <p:cNvSpPr>
            <a:spLocks noGrp="1"/>
          </p:cNvSpPr>
          <p:nvPr>
            <p:ph type="title" hasCustomPrompt="1"/>
          </p:nvPr>
        </p:nvSpPr>
        <p:spPr>
          <a:xfrm>
            <a:off x="457200" y="122400"/>
            <a:ext cx="8229600" cy="6156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>
                <a:solidFill>
                  <a:srgbClr val="254061"/>
                </a:solidFill>
              </a:defRPr>
            </a:lvl1pPr>
          </a:lstStyle>
          <a:p>
            <a:r>
              <a:rPr lang="en-US" dirty="0"/>
              <a:t>&lt;</a:t>
            </a:r>
            <a:r>
              <a:rPr lang="en-US" dirty="0" err="1"/>
              <a:t>Titel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5" name="Brödtext1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98800"/>
            <a:ext cx="4039200" cy="33948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>
                <a:solidFill>
                  <a:srgbClr val="254061"/>
                </a:solidFill>
              </a:defRPr>
            </a:lvl1pPr>
            <a:lvl2pPr marL="514277" indent="-17142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980" indent="-17142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30" indent="-17142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sp>
        <p:nvSpPr>
          <p:cNvPr id="8" name="Brödtext2"/>
          <p:cNvSpPr>
            <a:spLocks noGrp="1"/>
          </p:cNvSpPr>
          <p:nvPr>
            <p:ph type="body" sz="quarter" idx="11" hasCustomPrompt="1"/>
          </p:nvPr>
        </p:nvSpPr>
        <p:spPr>
          <a:xfrm>
            <a:off x="4647600" y="1198800"/>
            <a:ext cx="4039200" cy="3394800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2800">
                <a:solidFill>
                  <a:srgbClr val="254061"/>
                </a:solidFill>
              </a:defRPr>
            </a:lvl1pPr>
            <a:lvl2pPr marL="514277" indent="-171427">
              <a:buFont typeface="Calibri" panose="020F0502020204030204" pitchFamily="34" charset="0"/>
              <a:buChar char="‐"/>
              <a:defRPr sz="2400">
                <a:solidFill>
                  <a:srgbClr val="254061"/>
                </a:solidFill>
              </a:defRPr>
            </a:lvl2pPr>
            <a:lvl3pPr>
              <a:defRPr sz="2000">
                <a:solidFill>
                  <a:srgbClr val="254061"/>
                </a:solidFill>
              </a:defRPr>
            </a:lvl3pPr>
            <a:lvl4pPr marL="1199980" indent="-171427">
              <a:buFont typeface="Calibri" panose="020F0502020204030204" pitchFamily="34" charset="0"/>
              <a:buChar char="‐"/>
              <a:defRPr sz="1800">
                <a:solidFill>
                  <a:srgbClr val="254061"/>
                </a:solidFill>
              </a:defRPr>
            </a:lvl4pPr>
            <a:lvl5pPr marL="1542830" indent="-171427">
              <a:buFont typeface="Calibri" panose="020F0502020204030204" pitchFamily="34" charset="0"/>
              <a:buChar char="”"/>
              <a:defRPr sz="1800">
                <a:solidFill>
                  <a:srgbClr val="254061"/>
                </a:solidFill>
              </a:defRPr>
            </a:lvl5pPr>
          </a:lstStyle>
          <a:p>
            <a:pPr lvl="0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2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3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</a:p>
          <a:p>
            <a:pPr lvl="4"/>
            <a:r>
              <a:rPr lang="en-US" dirty="0"/>
              <a:t>&lt;</a:t>
            </a:r>
            <a:r>
              <a:rPr lang="en-US" dirty="0" err="1"/>
              <a:t>Brödtext</a:t>
            </a:r>
            <a:r>
              <a:rPr lang="en-US" dirty="0"/>
              <a:t>&gt;</a:t>
            </a:r>
            <a:endParaRPr lang="da-DK" dirty="0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01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3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epartment"/>
          <p:cNvSpPr txBox="1"/>
          <p:nvPr userDrawn="1"/>
        </p:nvSpPr>
        <p:spPr>
          <a:xfrm>
            <a:off x="4795200" y="4494980"/>
            <a:ext cx="3600000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 defTabSz="685800">
              <a:defRPr/>
            </a:pPr>
            <a:r>
              <a:rPr lang="da-DK" sz="1000">
                <a:solidFill>
                  <a:srgbClr val="254061"/>
                </a:solidFill>
              </a:rPr>
              <a:t>Stadsledningskontoret / 2016-06-21</a:t>
            </a:r>
            <a:endParaRPr lang="da-DK" sz="1000" dirty="0">
              <a:solidFill>
                <a:srgbClr val="25406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8802" y="4528801"/>
            <a:ext cx="317019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79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1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ags" Target="../tags/tag1.xml"/><Relationship Id="rId28" Type="http://schemas.openxmlformats.org/officeDocument/2006/relationships/tags" Target="../tags/tag6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theme" Target="../theme/theme4.xml"/><Relationship Id="rId27" Type="http://schemas.openxmlformats.org/officeDocument/2006/relationships/tags" Target="../tags/tag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4" descr="grafiskborder20130229.jpg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65895" cy="3882348"/>
          </a:xfrm>
          <a:prstGeom prst="rect">
            <a:avLst/>
          </a:prstGeom>
        </p:spPr>
      </p:pic>
      <p:pic>
        <p:nvPicPr>
          <p:cNvPr id="8" name="Bildobjekt 4" descr="grafiskborder20130229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/>
        </p:blipFill>
        <p:spPr>
          <a:xfrm>
            <a:off x="7" y="2577819"/>
            <a:ext cx="165895" cy="25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6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7" r:id="rId1"/>
    <p:sldLayoutId id="2147493518" r:id="rId2"/>
    <p:sldLayoutId id="2147493519" r:id="rId3"/>
  </p:sldLayoutIdLst>
  <p:txStyles>
    <p:titleStyle>
      <a:lvl1pPr algn="l" defTabSz="68572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68572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1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9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0" indent="-171431" algn="l" defTabSz="68572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9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1" algn="l" defTabSz="68572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B385921-A91A-409C-921C-0E0EC1E750E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Saturday, August 26, 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789C0F2-17E0-497A-9BBE-0C73201AAF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objekt 6" descr="V-S_presentation_ppt-skiss_ORG-19 kopiera.jpg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450"/>
          <a:stretch/>
        </p:blipFill>
        <p:spPr>
          <a:xfrm>
            <a:off x="2" y="0"/>
            <a:ext cx="32455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3" r:id="rId1"/>
    <p:sldLayoutId id="2147493634" r:id="rId2"/>
    <p:sldLayoutId id="2147493635" r:id="rId3"/>
    <p:sldLayoutId id="2147493636" r:id="rId4"/>
    <p:sldLayoutId id="2147493637" r:id="rId5"/>
    <p:sldLayoutId id="2147493638" r:id="rId6"/>
    <p:sldLayoutId id="2147493639" r:id="rId7"/>
    <p:sldLayoutId id="2147493640" r:id="rId8"/>
    <p:sldLayoutId id="2147493641" r:id="rId9"/>
    <p:sldLayoutId id="2147493642" r:id="rId10"/>
    <p:sldLayoutId id="2147493643" r:id="rId11"/>
    <p:sldLayoutId id="2147493645" r:id="rId12"/>
    <p:sldLayoutId id="214749364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3" y="-1"/>
            <a:ext cx="9143999" cy="13257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-271920" y="8095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 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5A0B-B0B7-4341-B5B5-4BC411A709DB}" type="datetimeFigureOut">
              <a:rPr lang="sv-SE" smtClean="0"/>
              <a:t>2023-08-26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7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BDA3-0286-714F-B168-BBB7D336227A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22" descr="stadsvapne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16" y="4500259"/>
            <a:ext cx="424605" cy="57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74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42" r:id="rId1"/>
    <p:sldLayoutId id="2147493743" r:id="rId2"/>
    <p:sldLayoutId id="2147493744" r:id="rId3"/>
    <p:sldLayoutId id="2147493745" r:id="rId4"/>
    <p:sldLayoutId id="2147493746" r:id="rId5"/>
    <p:sldLayoutId id="2147493747" r:id="rId6"/>
    <p:sldLayoutId id="2147493748" r:id="rId7"/>
    <p:sldLayoutId id="2147493749" r:id="rId8"/>
    <p:sldLayoutId id="2147493750" r:id="rId9"/>
    <p:sldLayoutId id="2147493751" r:id="rId10"/>
    <p:sldLayoutId id="214749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1330041" y="831318"/>
            <a:ext cx="6435437" cy="7247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1330041" y="1698840"/>
            <a:ext cx="6435437" cy="2701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628650" y="4767263"/>
            <a:ext cx="10639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2023-08-26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3028951" y="4767263"/>
            <a:ext cx="127553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6137030" y="4767263"/>
            <a:ext cx="2904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038" y="4722020"/>
            <a:ext cx="714375" cy="31688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73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08" r:id="rId1"/>
    <p:sldLayoutId id="2147493809" r:id="rId2"/>
    <p:sldLayoutId id="2147493810" r:id="rId3"/>
    <p:sldLayoutId id="2147493811" r:id="rId4"/>
    <p:sldLayoutId id="2147493812" r:id="rId5"/>
    <p:sldLayoutId id="2147493813" r:id="rId6"/>
    <p:sldLayoutId id="2147493814" r:id="rId7"/>
    <p:sldLayoutId id="2147493815" r:id="rId8"/>
    <p:sldLayoutId id="2147493816" r:id="rId9"/>
    <p:sldLayoutId id="2147493817" r:id="rId10"/>
    <p:sldLayoutId id="2147493818" r:id="rId11"/>
    <p:sldLayoutId id="2147493819" r:id="rId12"/>
    <p:sldLayoutId id="2147493820" r:id="rId13"/>
    <p:sldLayoutId id="2147493821" r:id="rId14"/>
    <p:sldLayoutId id="2147493822" r:id="rId15"/>
    <p:sldLayoutId id="2147493823" r:id="rId16"/>
    <p:sldLayoutId id="2147493824" r:id="rId17"/>
    <p:sldLayoutId id="2147493825" r:id="rId18"/>
    <p:sldLayoutId id="2147493826" r:id="rId19"/>
    <p:sldLayoutId id="2147493827" r:id="rId20"/>
    <p:sldLayoutId id="2147493829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C4B4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rgbClr val="4C4B45"/>
          </a:solidFill>
          <a:latin typeface="+mj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4" descr="grafiskborder20130229.jpg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65895" cy="3882348"/>
          </a:xfrm>
          <a:prstGeom prst="rect">
            <a:avLst/>
          </a:prstGeom>
        </p:spPr>
      </p:pic>
      <p:pic>
        <p:nvPicPr>
          <p:cNvPr id="8" name="Bildobjekt 4" descr="grafiskborder20130229.jpg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4"/>
          <a:stretch/>
        </p:blipFill>
        <p:spPr>
          <a:xfrm>
            <a:off x="4" y="2577818"/>
            <a:ext cx="165895" cy="256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905" r:id="rId1"/>
    <p:sldLayoutId id="2147493906" r:id="rId2"/>
    <p:sldLayoutId id="2147493907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7" indent="-171427" algn="l" defTabSz="68570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7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9" indent="-171427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0" indent="-171427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0" indent="-171427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3" indent="-171427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4" indent="-171427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6" indent="-171427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38" indent="-171427" algn="l" defTabSz="68570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7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1" algn="l" defTabSz="6857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3" algn="l" defTabSz="6857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6" algn="l" defTabSz="6857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7" algn="l" defTabSz="6857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08" algn="l" defTabSz="6857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0" algn="l" defTabSz="6857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2" algn="l" defTabSz="68570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V-S_presentation_ppt-skiss_ORG-1 kopie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" y="0"/>
            <a:ext cx="9143597" cy="5143500"/>
          </a:xfrm>
          <a:prstGeom prst="rect">
            <a:avLst/>
          </a:prstGeom>
        </p:spPr>
      </p:pic>
      <p:cxnSp>
        <p:nvCxnSpPr>
          <p:cNvPr id="8" name="Rak 7"/>
          <p:cNvCxnSpPr/>
          <p:nvPr/>
        </p:nvCxnSpPr>
        <p:spPr>
          <a:xfrm>
            <a:off x="1411112" y="3349132"/>
            <a:ext cx="6321778" cy="0"/>
          </a:xfrm>
          <a:prstGeom prst="line">
            <a:avLst/>
          </a:prstGeom>
          <a:ln w="952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ktangel 4"/>
          <p:cNvSpPr/>
          <p:nvPr/>
        </p:nvSpPr>
        <p:spPr>
          <a:xfrm>
            <a:off x="965200" y="2655289"/>
            <a:ext cx="6927145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dirty="0">
                <a:solidFill>
                  <a:schemeClr val="bg1"/>
                </a:solidFill>
                <a:latin typeface="Calibri"/>
              </a:rPr>
              <a:t>Civil beredskap</a:t>
            </a: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78CD92A-7FE0-4E60-8795-9FE568B51052}"/>
              </a:ext>
            </a:extLst>
          </p:cNvPr>
          <p:cNvSpPr/>
          <p:nvPr/>
        </p:nvSpPr>
        <p:spPr>
          <a:xfrm>
            <a:off x="1260828" y="3567272"/>
            <a:ext cx="6335888" cy="830997"/>
          </a:xfrm>
          <a:prstGeom prst="rect">
            <a:avLst/>
          </a:prstGeom>
        </p:spPr>
        <p:txBody>
          <a:bodyPr wrap="square" tIns="0" rIns="0" bIns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Johan Ahlström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riskingenjör, Västerås stad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42BE6373-1CC3-43C8-956E-3D76A093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197436"/>
            <a:ext cx="7837494" cy="553837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ED8475E-63ED-4BCD-BDDA-158CCF7BB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471" y="240532"/>
            <a:ext cx="7684511" cy="466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3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2EE69D0F-985C-D02C-1D72-C19607CD10CC}"/>
              </a:ext>
            </a:extLst>
          </p:cNvPr>
          <p:cNvSpPr txBox="1"/>
          <p:nvPr/>
        </p:nvSpPr>
        <p:spPr>
          <a:xfrm>
            <a:off x="824947" y="254662"/>
            <a:ext cx="188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Sammanfattning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C2E0F423-89CD-D5C4-195E-69082E72F0A1}"/>
              </a:ext>
            </a:extLst>
          </p:cNvPr>
          <p:cNvSpPr txBox="1"/>
          <p:nvPr/>
        </p:nvSpPr>
        <p:spPr>
          <a:xfrm>
            <a:off x="824948" y="528370"/>
            <a:ext cx="72356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Här är några saker vi har gjort för att öka beredskapen för medborgarna i händelse av krig eller kris. STATUS: 8 december 2022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E1FEA3F-A6FE-DBD8-3D0B-79921D623B57}"/>
              </a:ext>
            </a:extLst>
          </p:cNvPr>
          <p:cNvSpPr txBox="1"/>
          <p:nvPr/>
        </p:nvSpPr>
        <p:spPr>
          <a:xfrm>
            <a:off x="1610140" y="890767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D3E5901-AEB3-D511-603F-1A8A6A57E05F}"/>
              </a:ext>
            </a:extLst>
          </p:cNvPr>
          <p:cNvSpPr txBox="1"/>
          <p:nvPr/>
        </p:nvSpPr>
        <p:spPr>
          <a:xfrm>
            <a:off x="1610140" y="1457297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6FB7FC07-FB05-5ECD-6399-8AFE43C3D8A7}"/>
              </a:ext>
            </a:extLst>
          </p:cNvPr>
          <p:cNvSpPr txBox="1"/>
          <p:nvPr/>
        </p:nvSpPr>
        <p:spPr>
          <a:xfrm>
            <a:off x="1610140" y="1864802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88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C36A6A0-8337-A78F-56F4-3B602DDE5EEE}"/>
              </a:ext>
            </a:extLst>
          </p:cNvPr>
          <p:cNvSpPr txBox="1"/>
          <p:nvPr/>
        </p:nvSpPr>
        <p:spPr>
          <a:xfrm>
            <a:off x="1610140" y="2292184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14E2F2AD-9ABD-2B9B-3EBE-EA0FFD858291}"/>
              </a:ext>
            </a:extLst>
          </p:cNvPr>
          <p:cNvSpPr txBox="1"/>
          <p:nvPr/>
        </p:nvSpPr>
        <p:spPr>
          <a:xfrm>
            <a:off x="1610140" y="2878593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EAE050E-E84D-9EC6-5E4F-329B39EAEE7E}"/>
              </a:ext>
            </a:extLst>
          </p:cNvPr>
          <p:cNvSpPr txBox="1"/>
          <p:nvPr/>
        </p:nvSpPr>
        <p:spPr>
          <a:xfrm>
            <a:off x="1610140" y="3415306"/>
            <a:ext cx="65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6000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45804AD-9DEF-3253-2286-FF797EDEF1F1}"/>
              </a:ext>
            </a:extLst>
          </p:cNvPr>
          <p:cNvSpPr txBox="1"/>
          <p:nvPr/>
        </p:nvSpPr>
        <p:spPr>
          <a:xfrm>
            <a:off x="1610140" y="3882445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E39FBC8-E204-5A86-6A67-D8BE18F0E864}"/>
              </a:ext>
            </a:extLst>
          </p:cNvPr>
          <p:cNvSpPr txBox="1"/>
          <p:nvPr/>
        </p:nvSpPr>
        <p:spPr>
          <a:xfrm>
            <a:off x="4119218" y="912854"/>
            <a:ext cx="57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600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8B8E03DD-F7B3-194D-9C7D-6C9B5CDBF0AD}"/>
              </a:ext>
            </a:extLst>
          </p:cNvPr>
          <p:cNvSpPr txBox="1"/>
          <p:nvPr/>
        </p:nvSpPr>
        <p:spPr>
          <a:xfrm>
            <a:off x="4119219" y="1340236"/>
            <a:ext cx="57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8166FE4-362E-417F-AB2E-DD7203355BF2}"/>
              </a:ext>
            </a:extLst>
          </p:cNvPr>
          <p:cNvSpPr txBox="1"/>
          <p:nvPr/>
        </p:nvSpPr>
        <p:spPr>
          <a:xfrm>
            <a:off x="4119219" y="1922852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F284BA1-C2F6-C211-44CB-3A63F94C772A}"/>
              </a:ext>
            </a:extLst>
          </p:cNvPr>
          <p:cNvSpPr txBox="1"/>
          <p:nvPr/>
        </p:nvSpPr>
        <p:spPr>
          <a:xfrm>
            <a:off x="4119218" y="2460818"/>
            <a:ext cx="57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5EA3185-C4E4-A667-1A09-39687900D02E}"/>
              </a:ext>
            </a:extLst>
          </p:cNvPr>
          <p:cNvSpPr txBox="1"/>
          <p:nvPr/>
        </p:nvSpPr>
        <p:spPr>
          <a:xfrm>
            <a:off x="4119219" y="2898913"/>
            <a:ext cx="65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WiFi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39E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58ADA0C-C4F8-8BC7-3FC0-472AD5FD7C2F}"/>
              </a:ext>
            </a:extLst>
          </p:cNvPr>
          <p:cNvSpPr txBox="1"/>
          <p:nvPr/>
        </p:nvSpPr>
        <p:spPr>
          <a:xfrm>
            <a:off x="4119218" y="3435626"/>
            <a:ext cx="976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Ledning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BC1A1370-F9B6-112B-37B1-1DA98A92ACA4}"/>
              </a:ext>
            </a:extLst>
          </p:cNvPr>
          <p:cNvSpPr txBox="1"/>
          <p:nvPr/>
        </p:nvSpPr>
        <p:spPr>
          <a:xfrm>
            <a:off x="4119219" y="3999475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solidFill>
                  <a:srgbClr val="039EE0"/>
                </a:solidFill>
                <a:latin typeface="Calibri"/>
              </a:rPr>
              <a:t>50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rgbClr val="039EE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9B95849B-4D61-4DF2-7D9F-660B1A0C8AE9}"/>
              </a:ext>
            </a:extLst>
          </p:cNvPr>
          <p:cNvSpPr txBox="1"/>
          <p:nvPr/>
        </p:nvSpPr>
        <p:spPr>
          <a:xfrm>
            <a:off x="6861817" y="911087"/>
            <a:ext cx="43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E082AF13-3995-BDF7-394B-473B8490713E}"/>
              </a:ext>
            </a:extLst>
          </p:cNvPr>
          <p:cNvSpPr txBox="1"/>
          <p:nvPr/>
        </p:nvSpPr>
        <p:spPr>
          <a:xfrm>
            <a:off x="6861816" y="1381097"/>
            <a:ext cx="579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9FAA54C-921B-C393-3E33-056A46A2EAE8}"/>
              </a:ext>
            </a:extLst>
          </p:cNvPr>
          <p:cNvSpPr txBox="1"/>
          <p:nvPr/>
        </p:nvSpPr>
        <p:spPr>
          <a:xfrm>
            <a:off x="6861817" y="2420011"/>
            <a:ext cx="5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140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FCC4CBC7-788C-2CB9-915E-DE37704E950E}"/>
              </a:ext>
            </a:extLst>
          </p:cNvPr>
          <p:cNvSpPr txBox="1"/>
          <p:nvPr/>
        </p:nvSpPr>
        <p:spPr>
          <a:xfrm>
            <a:off x="6861817" y="2924313"/>
            <a:ext cx="97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39EE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84 000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90BB6370-47A0-BD95-8A26-435AF410FDEE}"/>
              </a:ext>
            </a:extLst>
          </p:cNvPr>
          <p:cNvSpPr txBox="1"/>
          <p:nvPr/>
        </p:nvSpPr>
        <p:spPr>
          <a:xfrm>
            <a:off x="1605060" y="1139740"/>
            <a:ext cx="2128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Trygghetspunkter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77ECA32-2B37-8E77-BB96-205ECF60E9A7}"/>
              </a:ext>
            </a:extLst>
          </p:cNvPr>
          <p:cNvSpPr txBox="1"/>
          <p:nvPr/>
        </p:nvSpPr>
        <p:spPr>
          <a:xfrm>
            <a:off x="1605060" y="1662980"/>
            <a:ext cx="2128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Reservkraftverk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36707E42-3673-EE2E-3A73-748F6437E72C}"/>
              </a:ext>
            </a:extLst>
          </p:cNvPr>
          <p:cNvSpPr txBox="1"/>
          <p:nvPr/>
        </p:nvSpPr>
        <p:spPr>
          <a:xfrm>
            <a:off x="1605060" y="2084620"/>
            <a:ext cx="2128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Mindre reservkraftverk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D6E1B9E-68DE-6043-66A8-E26A313E0A07}"/>
              </a:ext>
            </a:extLst>
          </p:cNvPr>
          <p:cNvSpPr txBox="1"/>
          <p:nvPr/>
        </p:nvSpPr>
        <p:spPr>
          <a:xfrm>
            <a:off x="1605060" y="2516420"/>
            <a:ext cx="2128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Stora </a:t>
            </a:r>
            <a:r>
              <a:rPr kumimoji="0" lang="sv-S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powerbanks</a:t>
            </a:r>
            <a:endParaRPr kumimoji="0" lang="sv-SE" sz="105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och solceller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078B387C-1464-E4F0-7AFC-8EC2B8A1B83A}"/>
              </a:ext>
            </a:extLst>
          </p:cNvPr>
          <p:cNvSpPr txBox="1"/>
          <p:nvPr/>
        </p:nvSpPr>
        <p:spPr>
          <a:xfrm>
            <a:off x="1605060" y="311078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Vattentankar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4F60F46F-2E33-31C3-187F-3B9EEA5502A4}"/>
              </a:ext>
            </a:extLst>
          </p:cNvPr>
          <p:cNvSpPr txBox="1"/>
          <p:nvPr/>
        </p:nvSpPr>
        <p:spPr>
          <a:xfrm>
            <a:off x="1605060" y="366450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Vattenpåsar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4EE24739-6D57-50FD-969D-21C8B30DCDD6}"/>
              </a:ext>
            </a:extLst>
          </p:cNvPr>
          <p:cNvSpPr txBox="1"/>
          <p:nvPr/>
        </p:nvSpPr>
        <p:spPr>
          <a:xfrm>
            <a:off x="1605060" y="411662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Drivmedelstankar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D83C4FC0-BBB5-435B-4949-0AFFDF81A64B}"/>
              </a:ext>
            </a:extLst>
          </p:cNvPr>
          <p:cNvSpPr txBox="1"/>
          <p:nvPr/>
        </p:nvSpPr>
        <p:spPr>
          <a:xfrm>
            <a:off x="4109500" y="114990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Jeepdunkar</a:t>
            </a:r>
          </a:p>
        </p:txBody>
      </p:sp>
      <p:sp>
        <p:nvSpPr>
          <p:cNvPr id="40" name="textruta 39">
            <a:extLst>
              <a:ext uri="{FF2B5EF4-FFF2-40B4-BE49-F238E27FC236}">
                <a16:creationId xmlns:a16="http://schemas.microsoft.com/office/drawing/2014/main" id="{BA9B15B1-332D-5D95-4812-7B355BB62002}"/>
              </a:ext>
            </a:extLst>
          </p:cNvPr>
          <p:cNvSpPr txBox="1"/>
          <p:nvPr/>
        </p:nvSpPr>
        <p:spPr>
          <a:xfrm>
            <a:off x="4109500" y="157662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Frystorkat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F7A7496D-08C7-C120-EFAF-289239304E14}"/>
              </a:ext>
            </a:extLst>
          </p:cNvPr>
          <p:cNvSpPr txBox="1"/>
          <p:nvPr/>
        </p:nvSpPr>
        <p:spPr>
          <a:xfrm>
            <a:off x="4109500" y="215574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Sjukvårdsväskor</a:t>
            </a:r>
          </a:p>
        </p:txBody>
      </p:sp>
      <p:sp>
        <p:nvSpPr>
          <p:cNvPr id="42" name="textruta 41">
            <a:extLst>
              <a:ext uri="{FF2B5EF4-FFF2-40B4-BE49-F238E27FC236}">
                <a16:creationId xmlns:a16="http://schemas.microsoft.com/office/drawing/2014/main" id="{F82A8F48-4048-2785-5D5A-69A458116348}"/>
              </a:ext>
            </a:extLst>
          </p:cNvPr>
          <p:cNvSpPr txBox="1"/>
          <p:nvPr/>
        </p:nvSpPr>
        <p:spPr>
          <a:xfrm>
            <a:off x="4109500" y="267898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Toalettkärl</a:t>
            </a:r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51EF2D1B-0E44-0FB2-262C-40B531D09D4A}"/>
              </a:ext>
            </a:extLst>
          </p:cNvPr>
          <p:cNvSpPr txBox="1"/>
          <p:nvPr/>
        </p:nvSpPr>
        <p:spPr>
          <a:xfrm>
            <a:off x="4109500" y="312602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Starlink</a:t>
            </a: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internet via </a:t>
            </a:r>
            <a:r>
              <a:rPr kumimoji="0" lang="sv-S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satelit</a:t>
            </a:r>
            <a:endParaRPr kumimoji="0" lang="sv-SE" sz="105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7660274A-940F-2EBA-82D3-A2E47F82EC5D}"/>
              </a:ext>
            </a:extLst>
          </p:cNvPr>
          <p:cNvSpPr txBox="1"/>
          <p:nvPr/>
        </p:nvSpPr>
        <p:spPr>
          <a:xfrm>
            <a:off x="4109500" y="369498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Uppgraderade ledningsplatser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28ED424F-3655-ACE7-773F-13E6F5E034E9}"/>
              </a:ext>
            </a:extLst>
          </p:cNvPr>
          <p:cNvSpPr txBox="1"/>
          <p:nvPr/>
        </p:nvSpPr>
        <p:spPr>
          <a:xfrm>
            <a:off x="4109500" y="420825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Värmekanoner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2D7B5D38-D369-DF4E-BAE9-D30244F1B943}"/>
              </a:ext>
            </a:extLst>
          </p:cNvPr>
          <p:cNvSpPr txBox="1"/>
          <p:nvPr/>
        </p:nvSpPr>
        <p:spPr>
          <a:xfrm>
            <a:off x="6867780" y="115498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 värmepanna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9C8F1E59-CF0E-93DF-8CC4-DC21429A18CF}"/>
              </a:ext>
            </a:extLst>
          </p:cNvPr>
          <p:cNvSpPr txBox="1"/>
          <p:nvPr/>
        </p:nvSpPr>
        <p:spPr>
          <a:xfrm>
            <a:off x="6867780" y="159694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Pannlampor</a:t>
            </a: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2DF3330E-7BD7-D158-691E-2E6FA86F75EC}"/>
              </a:ext>
            </a:extLst>
          </p:cNvPr>
          <p:cNvSpPr txBox="1"/>
          <p:nvPr/>
        </p:nvSpPr>
        <p:spPr>
          <a:xfrm>
            <a:off x="6867780" y="206938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Sambandsutrustning</a:t>
            </a: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10CD5E0E-F472-7051-7DA3-0349C6CCF144}"/>
              </a:ext>
            </a:extLst>
          </p:cNvPr>
          <p:cNvSpPr txBox="1"/>
          <p:nvPr/>
        </p:nvSpPr>
        <p:spPr>
          <a:xfrm>
            <a:off x="6867780" y="2644247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Madrasser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D2CF472F-D78F-27DC-CBA5-6EDEEDF1BB2D}"/>
              </a:ext>
            </a:extLst>
          </p:cNvPr>
          <p:cNvSpPr txBox="1"/>
          <p:nvPr/>
        </p:nvSpPr>
        <p:spPr>
          <a:xfrm>
            <a:off x="6867780" y="3141260"/>
            <a:ext cx="21287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Informationsbroschyrer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43D049CB-C74D-0813-7093-147BB4CBF207}"/>
              </a:ext>
            </a:extLst>
          </p:cNvPr>
          <p:cNvSpPr txBox="1"/>
          <p:nvPr/>
        </p:nvSpPr>
        <p:spPr>
          <a:xfrm>
            <a:off x="1614778" y="3253847"/>
            <a:ext cx="2128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reservkraft och tryckstegring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1DA73B0A-8639-46F6-47BC-AD80E06F2233}"/>
              </a:ext>
            </a:extLst>
          </p:cNvPr>
          <p:cNvSpPr txBox="1"/>
          <p:nvPr/>
        </p:nvSpPr>
        <p:spPr>
          <a:xfrm>
            <a:off x="1614778" y="4244447"/>
            <a:ext cx="2128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Fasta och mobila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F888B674-8958-B167-9F72-FDAAC79C0FF4}"/>
              </a:ext>
            </a:extLst>
          </p:cNvPr>
          <p:cNvSpPr txBox="1"/>
          <p:nvPr/>
        </p:nvSpPr>
        <p:spPr>
          <a:xfrm>
            <a:off x="4124298" y="1714607"/>
            <a:ext cx="2128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Förvaring/transportkärl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ACDD2790-D41F-888E-CC4D-B69C22857AB2}"/>
              </a:ext>
            </a:extLst>
          </p:cNvPr>
          <p:cNvSpPr txBox="1"/>
          <p:nvPr/>
        </p:nvSpPr>
        <p:spPr>
          <a:xfrm>
            <a:off x="4124298" y="3258927"/>
            <a:ext cx="2128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Beställs så fort tjänsten blir tillgänglig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F1B93249-2B4C-86B7-BCEA-56804B50A8F2}"/>
              </a:ext>
            </a:extLst>
          </p:cNvPr>
          <p:cNvSpPr txBox="1"/>
          <p:nvPr/>
        </p:nvSpPr>
        <p:spPr>
          <a:xfrm>
            <a:off x="6877498" y="2202287"/>
            <a:ext cx="2128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Radios + master</a:t>
            </a:r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4CD7EA10-F59E-EC9C-A277-A4C1194E3721}"/>
              </a:ext>
            </a:extLst>
          </p:cNvPr>
          <p:cNvSpPr txBox="1"/>
          <p:nvPr/>
        </p:nvSpPr>
        <p:spPr>
          <a:xfrm>
            <a:off x="6260167" y="3762677"/>
            <a:ext cx="217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Detta är exempel på saker vi har gjort hittills,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 vi har även gjort mycket mer.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Om du ser över </a:t>
            </a:r>
            <a:r>
              <a:rPr kumimoji="0" lang="sv-SE" sz="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din</a:t>
            </a: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beredskap så kan vi fokusera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på de med störst behov av hjälp i händelse av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kris eller krig.</a:t>
            </a:r>
          </a:p>
        </p:txBody>
      </p:sp>
      <p:pic>
        <p:nvPicPr>
          <p:cNvPr id="62" name="Bildobjekt 61">
            <a:extLst>
              <a:ext uri="{FF2B5EF4-FFF2-40B4-BE49-F238E27FC236}">
                <a16:creationId xmlns:a16="http://schemas.microsoft.com/office/drawing/2014/main" id="{73F82DBA-A728-9A22-E25E-A3FD21391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23" y="2937616"/>
            <a:ext cx="642859" cy="507604"/>
          </a:xfrm>
          <a:prstGeom prst="rect">
            <a:avLst/>
          </a:prstGeom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CF237BF5-2140-EB7C-7929-E1B5524F4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0" y="4073980"/>
            <a:ext cx="609038" cy="396583"/>
          </a:xfrm>
          <a:prstGeom prst="rect">
            <a:avLst/>
          </a:prstGeom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9CBEA7C4-6C7E-AE30-1152-ACAABB06F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578" y="976152"/>
            <a:ext cx="396681" cy="439107"/>
          </a:xfrm>
          <a:prstGeom prst="rect">
            <a:avLst/>
          </a:prstGeom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AFCE1327-D2E7-AB5F-AE3D-3973E61F37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77" y="1479497"/>
            <a:ext cx="444632" cy="433422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69C05408-C191-1CB6-D838-2830B5C678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91" y="3566705"/>
            <a:ext cx="555134" cy="343654"/>
          </a:xfrm>
          <a:prstGeom prst="rect">
            <a:avLst/>
          </a:prstGeom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06B087A2-006B-2BFE-A144-0DB62816C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86" y="2479532"/>
            <a:ext cx="620504" cy="398895"/>
          </a:xfrm>
          <a:prstGeom prst="rect">
            <a:avLst/>
          </a:prstGeom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C7F1F1E4-094E-93F0-3A23-58B8549BF1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44" y="1947937"/>
            <a:ext cx="545572" cy="379264"/>
          </a:xfrm>
          <a:prstGeom prst="rect">
            <a:avLst/>
          </a:prstGeom>
        </p:spPr>
      </p:pic>
      <p:pic>
        <p:nvPicPr>
          <p:cNvPr id="76" name="Bildobjekt 75" descr="En bild som visar text&#10;&#10;Automatiskt genererad beskrivning">
            <a:extLst>
              <a:ext uri="{FF2B5EF4-FFF2-40B4-BE49-F238E27FC236}">
                <a16:creationId xmlns:a16="http://schemas.microsoft.com/office/drawing/2014/main" id="{F3F5A8F7-584E-85D0-0177-CE9C7C9124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716" y="980827"/>
            <a:ext cx="691757" cy="370720"/>
          </a:xfrm>
          <a:prstGeom prst="rect">
            <a:avLst/>
          </a:prstGeom>
        </p:spPr>
      </p:pic>
      <p:pic>
        <p:nvPicPr>
          <p:cNvPr id="78" name="Bildobjekt 7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F0FD8F9-6226-49EE-6657-CC4A73BAC3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086" y="1492670"/>
            <a:ext cx="620504" cy="313365"/>
          </a:xfrm>
          <a:prstGeom prst="rect">
            <a:avLst/>
          </a:prstGeom>
        </p:spPr>
      </p:pic>
      <p:pic>
        <p:nvPicPr>
          <p:cNvPr id="80" name="Bildobjekt 79">
            <a:extLst>
              <a:ext uri="{FF2B5EF4-FFF2-40B4-BE49-F238E27FC236}">
                <a16:creationId xmlns:a16="http://schemas.microsoft.com/office/drawing/2014/main" id="{FB6DCE29-99C0-9511-F2D6-D16E0748DF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5" y="2428918"/>
            <a:ext cx="664727" cy="486290"/>
          </a:xfrm>
          <a:prstGeom prst="rect">
            <a:avLst/>
          </a:prstGeom>
        </p:spPr>
      </p:pic>
      <p:pic>
        <p:nvPicPr>
          <p:cNvPr id="82" name="Bildobjekt 81">
            <a:extLst>
              <a:ext uri="{FF2B5EF4-FFF2-40B4-BE49-F238E27FC236}">
                <a16:creationId xmlns:a16="http://schemas.microsoft.com/office/drawing/2014/main" id="{6E891893-3773-05A0-ED7A-53003D0AED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9" y="1424776"/>
            <a:ext cx="495402" cy="434374"/>
          </a:xfrm>
          <a:prstGeom prst="rect">
            <a:avLst/>
          </a:prstGeom>
        </p:spPr>
      </p:pic>
      <p:pic>
        <p:nvPicPr>
          <p:cNvPr id="84" name="Bildobjekt 83">
            <a:extLst>
              <a:ext uri="{FF2B5EF4-FFF2-40B4-BE49-F238E27FC236}">
                <a16:creationId xmlns:a16="http://schemas.microsoft.com/office/drawing/2014/main" id="{104E7E03-5F05-CE86-D993-4C68177A645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55" y="1878749"/>
            <a:ext cx="486887" cy="538982"/>
          </a:xfrm>
          <a:prstGeom prst="rect">
            <a:avLst/>
          </a:prstGeom>
        </p:spPr>
      </p:pic>
      <p:pic>
        <p:nvPicPr>
          <p:cNvPr id="86" name="Bildobjekt 85">
            <a:extLst>
              <a:ext uri="{FF2B5EF4-FFF2-40B4-BE49-F238E27FC236}">
                <a16:creationId xmlns:a16="http://schemas.microsoft.com/office/drawing/2014/main" id="{14CEE512-3F75-4C6D-73F8-A12E4CC16E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14" y="1973450"/>
            <a:ext cx="418619" cy="496634"/>
          </a:xfrm>
          <a:prstGeom prst="rect">
            <a:avLst/>
          </a:prstGeom>
        </p:spPr>
      </p:pic>
      <p:pic>
        <p:nvPicPr>
          <p:cNvPr id="88" name="Bildobjekt 87">
            <a:extLst>
              <a:ext uri="{FF2B5EF4-FFF2-40B4-BE49-F238E27FC236}">
                <a16:creationId xmlns:a16="http://schemas.microsoft.com/office/drawing/2014/main" id="{CDE05199-6F6F-051E-5B0F-244001487E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89" y="2560207"/>
            <a:ext cx="397844" cy="406493"/>
          </a:xfrm>
          <a:prstGeom prst="rect">
            <a:avLst/>
          </a:prstGeom>
        </p:spPr>
      </p:pic>
      <p:pic>
        <p:nvPicPr>
          <p:cNvPr id="90" name="Bildobjekt 89">
            <a:extLst>
              <a:ext uri="{FF2B5EF4-FFF2-40B4-BE49-F238E27FC236}">
                <a16:creationId xmlns:a16="http://schemas.microsoft.com/office/drawing/2014/main" id="{AE1EF309-8318-D96F-C0C5-FFAEE5C5EA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3" y="1021832"/>
            <a:ext cx="612891" cy="369332"/>
          </a:xfrm>
          <a:prstGeom prst="rect">
            <a:avLst/>
          </a:prstGeom>
        </p:spPr>
      </p:pic>
      <p:pic>
        <p:nvPicPr>
          <p:cNvPr id="92" name="Bildobjekt 91">
            <a:extLst>
              <a:ext uri="{FF2B5EF4-FFF2-40B4-BE49-F238E27FC236}">
                <a16:creationId xmlns:a16="http://schemas.microsoft.com/office/drawing/2014/main" id="{9CB67308-42F4-CA68-F8E9-34FA2139FB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77" y="3465102"/>
            <a:ext cx="490556" cy="433218"/>
          </a:xfrm>
          <a:prstGeom prst="rect">
            <a:avLst/>
          </a:prstGeom>
        </p:spPr>
      </p:pic>
      <p:pic>
        <p:nvPicPr>
          <p:cNvPr id="94" name="Bildobjekt 93">
            <a:extLst>
              <a:ext uri="{FF2B5EF4-FFF2-40B4-BE49-F238E27FC236}">
                <a16:creationId xmlns:a16="http://schemas.microsoft.com/office/drawing/2014/main" id="{D59C9CBA-AADF-77AA-3F16-8509D02193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51" y="3106297"/>
            <a:ext cx="664727" cy="218992"/>
          </a:xfrm>
          <a:prstGeom prst="rect">
            <a:avLst/>
          </a:prstGeom>
        </p:spPr>
      </p:pic>
      <p:pic>
        <p:nvPicPr>
          <p:cNvPr id="96" name="Bildobjekt 95">
            <a:extLst>
              <a:ext uri="{FF2B5EF4-FFF2-40B4-BE49-F238E27FC236}">
                <a16:creationId xmlns:a16="http://schemas.microsoft.com/office/drawing/2014/main" id="{DAF6CCAE-9BCF-DB3B-B055-5894F9247A5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857" y="4044297"/>
            <a:ext cx="599130" cy="402048"/>
          </a:xfrm>
          <a:prstGeom prst="rect">
            <a:avLst/>
          </a:prstGeom>
        </p:spPr>
      </p:pic>
      <p:pic>
        <p:nvPicPr>
          <p:cNvPr id="98" name="Bildobjekt 97">
            <a:extLst>
              <a:ext uri="{FF2B5EF4-FFF2-40B4-BE49-F238E27FC236}">
                <a16:creationId xmlns:a16="http://schemas.microsoft.com/office/drawing/2014/main" id="{659EC623-C498-0978-C9E1-B607B20450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21" y="3039023"/>
            <a:ext cx="397002" cy="475530"/>
          </a:xfrm>
          <a:prstGeom prst="rect">
            <a:avLst/>
          </a:prstGeom>
        </p:spPr>
      </p:pic>
      <p:pic>
        <p:nvPicPr>
          <p:cNvPr id="100" name="Bildobjekt 99">
            <a:extLst>
              <a:ext uri="{FF2B5EF4-FFF2-40B4-BE49-F238E27FC236}">
                <a16:creationId xmlns:a16="http://schemas.microsoft.com/office/drawing/2014/main" id="{BED46E89-6FD9-2096-248A-3E71554EC41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33" y="1842134"/>
            <a:ext cx="283332" cy="30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1_Presentation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m" id="{7C4A679C-4D03-44C3-B931-2D7AB426BE30}" vid="{A805C743-3115-442D-B096-F0995A4312F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MSB PPT Civil beredskap, krisberedskap och civilt försvar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5.xml><?xml version="1.0" encoding="utf-8"?>
<a:theme xmlns:a="http://schemas.openxmlformats.org/drawingml/2006/main" name="7_Presentation 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m" id="{77528129-9C58-4680-9D13-3B0173EB1D31}" vid="{6B20EDAF-1537-4637-A7E3-08DB208DADD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28E1C78E20ED64785A28ACD3D1CED8E" ma:contentTypeVersion="3" ma:contentTypeDescription="Skapa ett nytt dokument." ma:contentTypeScope="" ma:versionID="f4354370d81cedd94c8c514e06a701f9">
  <xsd:schema xmlns:xsd="http://www.w3.org/2001/XMLSchema" xmlns:xs="http://www.w3.org/2001/XMLSchema" xmlns:p="http://schemas.microsoft.com/office/2006/metadata/properties" xmlns:ns2="6e8484a2-e43c-4aa6-af8a-efdf8e6e9c2b" targetNamespace="http://schemas.microsoft.com/office/2006/metadata/properties" ma:root="true" ma:fieldsID="bf6131a7071c82b1f4545325cb67518c" ns2:_="">
    <xsd:import namespace="6e8484a2-e43c-4aa6-af8a-efdf8e6e9c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484a2-e43c-4aa6-af8a-efdf8e6e9c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E188CF-A572-4CE3-866A-BC345EFD8839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5ac6e1b-accd-4260-8b2c-f48e9dd48456"/>
    <ds:schemaRef ds:uri="http://purl.org/dc/elements/1.1/"/>
    <ds:schemaRef ds:uri="http://schemas.microsoft.com/office/2006/metadata/properties"/>
    <ds:schemaRef ds:uri="http://purl.org/dc/terms/"/>
    <ds:schemaRef ds:uri="3777f3be-6f71-4191-bcfc-a8b07d92080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54639</TotalTime>
  <Words>146</Words>
  <Application>Microsoft Office PowerPoint</Application>
  <PresentationFormat>Bildspel på skärmen (16:9)</PresentationFormat>
  <Paragraphs>56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1_Presentation widescreen</vt:lpstr>
      <vt:lpstr>Office-tema</vt:lpstr>
      <vt:lpstr>2_Anpassad formgivning</vt:lpstr>
      <vt:lpstr>1_MSB PPT Civil beredskap, krisberedskap och civilt försvar</vt:lpstr>
      <vt:lpstr>7_Presentation widescreen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Ahlström, Johan</cp:lastModifiedBy>
  <cp:revision>561</cp:revision>
  <cp:lastPrinted>2018-05-30T06:08:56Z</cp:lastPrinted>
  <dcterms:created xsi:type="dcterms:W3CDTF">2010-04-12T23:12:02Z</dcterms:created>
  <dcterms:modified xsi:type="dcterms:W3CDTF">2023-08-26T07:42:13Z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0x010100628E1C78E20ED64785A28ACD3D1CED8E</vt:lpwstr>
  </property>
</Properties>
</file>