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747821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0" autoAdjust="0"/>
    <p:restoredTop sz="81608" autoAdjust="0"/>
  </p:normalViewPr>
  <p:slideViewPr>
    <p:cSldViewPr snapToGrid="0" snapToObjects="1">
      <p:cViewPr varScale="1">
        <p:scale>
          <a:sx n="90" d="100"/>
          <a:sy n="90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159201"/>
            <a:ext cx="11755773" cy="1079789"/>
          </a:xfrm>
        </p:spPr>
        <p:txBody>
          <a:bodyPr>
            <a:noAutofit/>
          </a:bodyPr>
          <a:lstStyle/>
          <a:p>
            <a:br>
              <a:rPr lang="sv-SE" dirty="0"/>
            </a:br>
            <a:br>
              <a:rPr lang="sv-SE" dirty="0"/>
            </a:br>
            <a:r>
              <a:rPr lang="sv-SE" dirty="0"/>
              <a:t>NPO rehabilitering, habilitering och försäkringsmedicin,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883394"/>
              </p:ext>
            </p:extLst>
          </p:nvPr>
        </p:nvGraphicFramePr>
        <p:xfrm>
          <a:off x="377164" y="1238990"/>
          <a:ext cx="11073155" cy="3474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2146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102604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12225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Generisk modell för rehabilitering och delar av försäkrings-medicinskt arbete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Traumatisk hjärnskada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Trauma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>
                          <a:effectLst/>
                          <a:ea typeface="Times New Roman" panose="02020603050405020304" pitchFamily="18" charset="0"/>
                        </a:rPr>
                        <a:t>Övergång till vuxensjukvård för barn och ungdomar med funktionsnedsättning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Försäkrings-medicinskt kunskapsstöd och ledningssystem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825267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Kunskapsstöd och skrivinstruktion: förvalta stödja och följa upp införande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Vidareutveckla nationella indikatorer för rehabilitering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Vårdförlopp samt tre tillhörande kunskapsstöd: förvalta och följa upp införande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Delat ledningsansvar för NAG Trauma med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NPO kirurgi och plastikkirurgi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Kartlägga rehabilitering efter trauma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Nationell traumamanual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Traumakriterier mottagande sjukhus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Vägledning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Nationell remiss Q1-Q2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Publicera Q3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Planera förvaltning och uppföljning 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Fördjupad kartläggning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Samverka och följa Socialstyrelsens arbete med försäkrings-medicinskt kunskapsstöd och uppföljningsmått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Medverka i Nationella samverkansgruppen för försäkringsmedicin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832960"/>
              </p:ext>
            </p:extLst>
          </p:nvPr>
        </p:nvGraphicFramePr>
        <p:xfrm>
          <a:off x="377164" y="4713710"/>
          <a:ext cx="2307313" cy="1450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313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639126">
                <a:tc>
                  <a:txBody>
                    <a:bodyPr/>
                    <a:lstStyle/>
                    <a:p>
                      <a:r>
                        <a:rPr lang="sv-SE" sz="1800" dirty="0"/>
                        <a:t>Habilitering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811408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Nominera ordförande Q2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Revidera primärvårds-rekommendationer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029584" y="1339686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6255050" y="1344852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474DA568-102D-D071-4CAC-DCB1198DE269}"/>
              </a:ext>
            </a:extLst>
          </p:cNvPr>
          <p:cNvSpPr/>
          <p:nvPr/>
        </p:nvSpPr>
        <p:spPr>
          <a:xfrm>
            <a:off x="8527680" y="132290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474DA568-102D-D071-4CAC-DCB1198DE269}"/>
              </a:ext>
            </a:extLst>
          </p:cNvPr>
          <p:cNvSpPr/>
          <p:nvPr/>
        </p:nvSpPr>
        <p:spPr>
          <a:xfrm>
            <a:off x="1900542" y="4422215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C9DFD0B-3F9C-68F0-5BE8-FFE97AD6C4D5}"/>
              </a:ext>
            </a:extLst>
          </p:cNvPr>
          <p:cNvSpPr txBox="1"/>
          <p:nvPr/>
        </p:nvSpPr>
        <p:spPr>
          <a:xfrm>
            <a:off x="3038480" y="5470333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1329783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B2398-3A3E-4519-9886-B3DCC2BBDCB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c327374-d27d-40fa-b03e-3e9ceeb4050d"/>
    <ds:schemaRef ds:uri="http://purl.org/dc/terms/"/>
    <ds:schemaRef ds:uri="http://schemas.openxmlformats.org/package/2006/metadata/core-properties"/>
    <ds:schemaRef ds:uri="1297be99-8d8c-45a6-8832-c47c587c6bb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52475</TotalTime>
  <Words>128</Words>
  <Application>Microsoft Office PowerPoint</Application>
  <PresentationFormat>Bredbild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NPO rehabilitering, habilitering och försäkringsmedicin,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475</cp:revision>
  <dcterms:created xsi:type="dcterms:W3CDTF">2020-10-02T09:15:38Z</dcterms:created>
  <dcterms:modified xsi:type="dcterms:W3CDTF">2024-02-12T14:11:29Z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