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6"/>
  </p:notesMasterIdLst>
  <p:sldIdLst>
    <p:sldId id="2145709516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0F9E46B-A21D-06CD-B3D7-B7A078CCA98C}" name="Ateva Kristina" initials="AK" userId="S::kristina.ateva@skr.se::53eb8ce9-7901-451a-b5c3-5e6037062d4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fia Kialt" initials="SK" lastIdx="8" clrIdx="0">
    <p:extLst>
      <p:ext uri="{19B8F6BF-5375-455C-9EA6-DF929625EA0E}">
        <p15:presenceInfo xmlns:p15="http://schemas.microsoft.com/office/powerpoint/2012/main" userId="S::sofia.kialt@sll.se::09974a37-5402-4a94-9d9a-a012f8f22f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BAB6"/>
    <a:srgbClr val="AADAD8"/>
    <a:srgbClr val="E8ECEC"/>
    <a:srgbClr val="CED7D7"/>
    <a:srgbClr val="377D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73" autoAdjust="0"/>
    <p:restoredTop sz="86420" autoAdjust="0"/>
  </p:normalViewPr>
  <p:slideViewPr>
    <p:cSldViewPr snapToGrid="0" snapToObjects="1">
      <p:cViewPr varScale="1">
        <p:scale>
          <a:sx n="98" d="100"/>
          <a:sy n="98" d="100"/>
        </p:scale>
        <p:origin x="1326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F0335-7811-4E45-9BA3-35AB75519BE2}" type="datetimeFigureOut">
              <a:rPr lang="sv-SE" smtClean="0"/>
              <a:t>2024-02-16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C1D48-2913-4B84-99FF-CAB6E3E99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4773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9C1D48-2913-4B84-99FF-CAB6E3E99F0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0389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9795F843-3CE1-ED4D-A4D1-B27B6DB6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CF58C1CC-ECA4-5141-95FE-2805C6A2DC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9013" y="1422400"/>
            <a:ext cx="9144000" cy="41862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349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39BEDAC0-5874-E04B-91DB-F5F975627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0942" y="2349500"/>
            <a:ext cx="5158058" cy="12192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328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9C4D5F23-7C9C-F741-BD57-C8983CF39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iagram 3">
            <a:extLst>
              <a:ext uri="{FF2B5EF4-FFF2-40B4-BE49-F238E27FC236}">
                <a16:creationId xmlns:a16="http://schemas.microsoft.com/office/drawing/2014/main" id="{25595C8F-5C86-AD41-81CB-49F231878EF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88742" y="1397000"/>
            <a:ext cx="9144000" cy="47371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</p:spTree>
    <p:extLst>
      <p:ext uri="{BB962C8B-B14F-4D97-AF65-F5344CB8AC3E}">
        <p14:creationId xmlns:p14="http://schemas.microsoft.com/office/powerpoint/2010/main" val="53483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15">
            <a:extLst>
              <a:ext uri="{FF2B5EF4-FFF2-40B4-BE49-F238E27FC236}">
                <a16:creationId xmlns:a16="http://schemas.microsoft.com/office/drawing/2014/main" id="{627232BD-4CA2-2247-B71E-E9AC38B6CE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7161696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66A257AA-5F16-1A4A-B3E3-DA688DDA87C4}"/>
              </a:ext>
            </a:extLst>
          </p:cNvPr>
          <p:cNvGrpSpPr/>
          <p:nvPr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4DDCF8DE-35BF-CE4C-84F1-345F9BD1A59D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36D91317-B3A4-F44F-A50E-7262129857E7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2677C2A9-EE1A-3D47-A628-E42AF60ADC3A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B1819E8B-7BDB-6141-977D-7EF44C3E334F}"/>
              </a:ext>
            </a:extLst>
          </p:cNvPr>
          <p:cNvGrpSpPr/>
          <p:nvPr userDrawn="1"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FF6F8030-A4CC-C748-A26E-38FD2E87979A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2685D7D2-FDF8-F246-859F-C45D301F4D2E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690F618A-4C54-7A4A-8027-63A38AD9A5F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086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F5919A7-E5E7-E447-AC47-3628E2C2C3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D851597-1D96-1F49-9B1A-ED0727F4581C}"/>
              </a:ext>
            </a:extLst>
          </p:cNvPr>
          <p:cNvGrpSpPr/>
          <p:nvPr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51D8CF96-0018-FD40-88CB-DC6ACA2FB156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A2A8A072-9169-BC43-801A-A61BF591F032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9E836D9E-4AB0-0C41-802B-ED4298D608B2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3BC94B7A-F171-604C-9683-0DB769480E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413" y="1574800"/>
            <a:ext cx="9144000" cy="41862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42676A12-DB87-3E48-8425-B6EE630370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1413" y="761565"/>
            <a:ext cx="9144000" cy="66040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67BBF980-C512-0447-A28B-C4C2C1F78096}"/>
              </a:ext>
            </a:extLst>
          </p:cNvPr>
          <p:cNvGrpSpPr/>
          <p:nvPr userDrawn="1"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4CB3DB73-CD80-6941-876E-37F777FC5E4F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2322C6A7-FC94-F84A-9ED7-D07BAFDC4FFA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4" name="Rak 13">
              <a:extLst>
                <a:ext uri="{FF2B5EF4-FFF2-40B4-BE49-F238E27FC236}">
                  <a16:creationId xmlns:a16="http://schemas.microsoft.com/office/drawing/2014/main" id="{47BA1FC6-63BA-2641-B133-B828EDB49E3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878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5ECCEBBD-DCC5-9D46-8E00-EA10C5208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9302" y="743841"/>
            <a:ext cx="4127500" cy="805559"/>
          </a:xfrm>
        </p:spPr>
        <p:txBody>
          <a:bodyPr anchor="b">
            <a:noAutofit/>
          </a:bodyPr>
          <a:lstStyle>
            <a:lvl1pPr algn="l">
              <a:defRPr sz="2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text 11">
            <a:extLst>
              <a:ext uri="{FF2B5EF4-FFF2-40B4-BE49-F238E27FC236}">
                <a16:creationId xmlns:a16="http://schemas.microsoft.com/office/drawing/2014/main" id="{5B50278C-4D2B-704E-A5F0-C7A065AD6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9302" y="1727200"/>
            <a:ext cx="4127500" cy="418623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bild 3">
            <a:extLst>
              <a:ext uri="{FF2B5EF4-FFF2-40B4-BE49-F238E27FC236}">
                <a16:creationId xmlns:a16="http://schemas.microsoft.com/office/drawing/2014/main" id="{95429808-FCC4-BF42-A19A-25EAACB205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257800" cy="66421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62109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18BF671C-FD53-304A-A420-AEADAE28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090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sv-SE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08950591-8A82-364A-86CA-C189240A1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40449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8C0B532-3FF1-6D4C-B718-CA8EFF31A50B}"/>
              </a:ext>
            </a:extLst>
          </p:cNvPr>
          <p:cNvSpPr/>
          <p:nvPr/>
        </p:nvSpPr>
        <p:spPr>
          <a:xfrm>
            <a:off x="0" y="6649656"/>
            <a:ext cx="12192000" cy="2083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97303B95-650F-714F-8232-5984935A2441}"/>
              </a:ext>
            </a:extLst>
          </p:cNvPr>
          <p:cNvGrpSpPr/>
          <p:nvPr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3A8B58AC-0FAC-EA4C-ADF5-FAADAB680E47}"/>
                </a:ext>
              </a:extLst>
            </p:cNvPr>
            <p:cNvSpPr txBox="1"/>
            <p:nvPr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2" name="Rak 11">
              <a:extLst>
                <a:ext uri="{FF2B5EF4-FFF2-40B4-BE49-F238E27FC236}">
                  <a16:creationId xmlns:a16="http://schemas.microsoft.com/office/drawing/2014/main" id="{FC4396FF-D82D-CB4F-AACC-5084E37108EB}"/>
                </a:ext>
              </a:extLst>
            </p:cNvPr>
            <p:cNvCxnSpPr>
              <a:cxnSpLocks/>
            </p:cNvCxnSpPr>
            <p:nvPr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C41A13BC-AA04-7047-96FB-A2FFD99C0BE6}"/>
                </a:ext>
              </a:extLst>
            </p:cNvPr>
            <p:cNvSpPr txBox="1"/>
            <p:nvPr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5" name="Grupp 14">
            <a:extLst>
              <a:ext uri="{FF2B5EF4-FFF2-40B4-BE49-F238E27FC236}">
                <a16:creationId xmlns:a16="http://schemas.microsoft.com/office/drawing/2014/main" id="{17030F3F-79BD-B340-B21F-259B2B70D2DE}"/>
              </a:ext>
            </a:extLst>
          </p:cNvPr>
          <p:cNvGrpSpPr/>
          <p:nvPr userDrawn="1"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6B0C84F2-76AA-414F-A6BF-AEE900B45DB0}"/>
                </a:ext>
              </a:extLst>
            </p:cNvPr>
            <p:cNvSpPr txBox="1"/>
            <p:nvPr userDrawn="1"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7" name="Rak 16">
              <a:extLst>
                <a:ext uri="{FF2B5EF4-FFF2-40B4-BE49-F238E27FC236}">
                  <a16:creationId xmlns:a16="http://schemas.microsoft.com/office/drawing/2014/main" id="{D3C49365-0748-D64B-A403-DEDBF3586D5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A9BF9558-A2D8-F84F-9EF5-C73972FE2965}"/>
                </a:ext>
              </a:extLst>
            </p:cNvPr>
            <p:cNvSpPr txBox="1"/>
            <p:nvPr userDrawn="1"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079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D9A0D744-26C0-4C66-8330-63FD1F44D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418" y="329977"/>
            <a:ext cx="8103765" cy="635926"/>
          </a:xfrm>
        </p:spPr>
        <p:txBody>
          <a:bodyPr>
            <a:normAutofit fontScale="90000"/>
          </a:bodyPr>
          <a:lstStyle/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sz="4000" dirty="0"/>
              <a:t>NPO levnadsvanor, insatsområden 2024</a:t>
            </a:r>
          </a:p>
        </p:txBody>
      </p:sp>
      <p:graphicFrame>
        <p:nvGraphicFramePr>
          <p:cNvPr id="28" name="Tabell 4">
            <a:extLst>
              <a:ext uri="{FF2B5EF4-FFF2-40B4-BE49-F238E27FC236}">
                <a16:creationId xmlns:a16="http://schemas.microsoft.com/office/drawing/2014/main" id="{117C436B-AD9A-B85D-57E0-AB0D64761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955230"/>
              </p:ext>
            </p:extLst>
          </p:nvPr>
        </p:nvGraphicFramePr>
        <p:xfrm>
          <a:off x="590589" y="1348071"/>
          <a:ext cx="10032015" cy="26756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5404">
                  <a:extLst>
                    <a:ext uri="{9D8B030D-6E8A-4147-A177-3AD203B41FA5}">
                      <a16:colId xmlns:a16="http://schemas.microsoft.com/office/drawing/2014/main" val="1106776271"/>
                    </a:ext>
                  </a:extLst>
                </a:gridCol>
                <a:gridCol w="2505404">
                  <a:extLst>
                    <a:ext uri="{9D8B030D-6E8A-4147-A177-3AD203B41FA5}">
                      <a16:colId xmlns:a16="http://schemas.microsoft.com/office/drawing/2014/main" val="2825722928"/>
                    </a:ext>
                  </a:extLst>
                </a:gridCol>
                <a:gridCol w="2766043">
                  <a:extLst>
                    <a:ext uri="{9D8B030D-6E8A-4147-A177-3AD203B41FA5}">
                      <a16:colId xmlns:a16="http://schemas.microsoft.com/office/drawing/2014/main" val="3760291775"/>
                    </a:ext>
                  </a:extLst>
                </a:gridCol>
                <a:gridCol w="2255164">
                  <a:extLst>
                    <a:ext uri="{9D8B030D-6E8A-4147-A177-3AD203B41FA5}">
                      <a16:colId xmlns:a16="http://schemas.microsoft.com/office/drawing/2014/main" val="4024147675"/>
                    </a:ext>
                  </a:extLst>
                </a:gridCol>
              </a:tblGrid>
              <a:tr h="8458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Levnadsvanor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Enhetlig dokumentation av levnadsvanor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Sömn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Kunskapsstöd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1829877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Revidering vårdprogram levnadsvanor, generisk modell för levnadsvanor samt kliniska kunskapsstöd för tobak och matvanor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 fram utbildning för enkla råd kring levnadsvanor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Rapport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Publicering Q2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Kunskapsstöd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Initiering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Publicering 2025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Samarbete med berörda NPO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Revidering nationella kliniska kunskapsstöd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sp>
        <p:nvSpPr>
          <p:cNvPr id="29" name="Ellips 28">
            <a:extLst>
              <a:ext uri="{FF2B5EF4-FFF2-40B4-BE49-F238E27FC236}">
                <a16:creationId xmlns:a16="http://schemas.microsoft.com/office/drawing/2014/main" id="{36B60B2C-83BA-7B24-906A-169BEE222E63}"/>
              </a:ext>
            </a:extLst>
          </p:cNvPr>
          <p:cNvSpPr/>
          <p:nvPr/>
        </p:nvSpPr>
        <p:spPr>
          <a:xfrm>
            <a:off x="9750804" y="1827420"/>
            <a:ext cx="677334" cy="273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0F4C97EC-675F-3138-38CE-2370E055B5F8}"/>
              </a:ext>
            </a:extLst>
          </p:cNvPr>
          <p:cNvSpPr/>
          <p:nvPr/>
        </p:nvSpPr>
        <p:spPr>
          <a:xfrm>
            <a:off x="7571328" y="1827420"/>
            <a:ext cx="677334" cy="273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8B64EC97-3079-8C09-5FB6-B1927855A5D2}"/>
              </a:ext>
            </a:extLst>
          </p:cNvPr>
          <p:cNvSpPr txBox="1"/>
          <p:nvPr/>
        </p:nvSpPr>
        <p:spPr>
          <a:xfrm>
            <a:off x="590589" y="5398744"/>
            <a:ext cx="3336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NPO = Nationellt programområde</a:t>
            </a:r>
          </a:p>
          <a:p>
            <a:r>
              <a:rPr lang="sv-SE" dirty="0"/>
              <a:t>NAG = Nationell arbetsgrupp</a:t>
            </a: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144FDC50-2A16-2787-AE2F-8603AA1FCC1E}"/>
              </a:ext>
            </a:extLst>
          </p:cNvPr>
          <p:cNvSpPr/>
          <p:nvPr/>
        </p:nvSpPr>
        <p:spPr>
          <a:xfrm>
            <a:off x="4805663" y="1845495"/>
            <a:ext cx="677334" cy="273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2" name="Ellips 1">
            <a:extLst>
              <a:ext uri="{FF2B5EF4-FFF2-40B4-BE49-F238E27FC236}">
                <a16:creationId xmlns:a16="http://schemas.microsoft.com/office/drawing/2014/main" id="{F4043C53-A080-D317-392B-B5ABC89BE845}"/>
              </a:ext>
            </a:extLst>
          </p:cNvPr>
          <p:cNvSpPr/>
          <p:nvPr/>
        </p:nvSpPr>
        <p:spPr>
          <a:xfrm>
            <a:off x="2298749" y="1850189"/>
            <a:ext cx="677334" cy="273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</p:spTree>
    <p:extLst>
      <p:ext uri="{BB962C8B-B14F-4D97-AF65-F5344CB8AC3E}">
        <p14:creationId xmlns:p14="http://schemas.microsoft.com/office/powerpoint/2010/main" val="26897482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_sveriges_regioner_i_samverkan">
  <a:themeElements>
    <a:clrScheme name="Sveriges regioner i samverka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7D7A"/>
      </a:accent1>
      <a:accent2>
        <a:srgbClr val="CC91A9"/>
      </a:accent2>
      <a:accent3>
        <a:srgbClr val="203670"/>
      </a:accent3>
      <a:accent4>
        <a:srgbClr val="EBAE51"/>
      </a:accent4>
      <a:accent5>
        <a:srgbClr val="6C3F80"/>
      </a:accent5>
      <a:accent6>
        <a:srgbClr val="D34B50"/>
      </a:accent6>
      <a:hlink>
        <a:srgbClr val="18A7B8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4" id="{02D4D526-D8A4-4F4A-B69B-4B3AF82E4831}" vid="{66A6ED8C-007A-4142-BC86-762536A5AB7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297be99-8d8c-45a6-8832-c47c587c6bbd" xsi:nil="true"/>
    <lcf76f155ced4ddcb4097134ff3c332f xmlns="3c327374-d27d-40fa-b03e-3e9ceeb4050d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2A2FDE33D47B344AFE6E84DE916B41B" ma:contentTypeVersion="12" ma:contentTypeDescription="Skapa ett nytt dokument." ma:contentTypeScope="" ma:versionID="c70e95d8f521494070b1581f9ea0745c">
  <xsd:schema xmlns:xsd="http://www.w3.org/2001/XMLSchema" xmlns:xs="http://www.w3.org/2001/XMLSchema" xmlns:p="http://schemas.microsoft.com/office/2006/metadata/properties" xmlns:ns2="3c327374-d27d-40fa-b03e-3e9ceeb4050d" xmlns:ns3="1297be99-8d8c-45a6-8832-c47c587c6bbd" targetNamespace="http://schemas.microsoft.com/office/2006/metadata/properties" ma:root="true" ma:fieldsID="d4420557ded8f1d865cd8f0d82dd2a7c" ns2:_="" ns3:_="">
    <xsd:import namespace="3c327374-d27d-40fa-b03e-3e9ceeb4050d"/>
    <xsd:import namespace="1297be99-8d8c-45a6-8832-c47c587c6b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327374-d27d-40fa-b03e-3e9ceeb405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markeringar" ma:readOnly="false" ma:fieldId="{5cf76f15-5ced-4ddc-b409-7134ff3c332f}" ma:taxonomyMulti="true" ma:sspId="31ec198c-d8c7-4990-9d38-6e6c54e42e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97be99-8d8c-45a6-8832-c47c587c6bb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cb514326-7664-4dde-874f-a0b1e02b565c}" ma:internalName="TaxCatchAll" ma:showField="CatchAllData" ma:web="1297be99-8d8c-45a6-8832-c47c587c6b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1863ED-FB52-4EDE-AEE9-7DA1C94424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5B2398-3A3E-4519-9886-B3DCC2BBDCB9}">
  <ds:schemaRefs>
    <ds:schemaRef ds:uri="http://purl.org/dc/elements/1.1/"/>
    <ds:schemaRef ds:uri="3c327374-d27d-40fa-b03e-3e9ceeb4050d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1297be99-8d8c-45a6-8832-c47c587c6bbd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F9055D7-96D2-4B8B-85D9-D6514965C1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327374-d27d-40fa-b03e-3e9ceeb4050d"/>
    <ds:schemaRef ds:uri="1297be99-8d8c-45a6-8832-c47c587c6b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Tom-mall-PPT-Kunskapsstyrning</Template>
  <TotalTime>51815</TotalTime>
  <Words>66</Words>
  <Application>Microsoft Office PowerPoint</Application>
  <PresentationFormat>Bredbild</PresentationFormat>
  <Paragraphs>21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Tema_sveriges_regioner_i_samverkan</vt:lpstr>
      <vt:lpstr>   NPO levnadsvanor, insatsområden 2024</vt:lpstr>
    </vt:vector>
  </TitlesOfParts>
  <Company>Sverige Kommuner och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Vintemon Emma</dc:creator>
  <cp:lastModifiedBy>Alvarado Lönberg Karin</cp:lastModifiedBy>
  <cp:revision>467</cp:revision>
  <dcterms:created xsi:type="dcterms:W3CDTF">2020-10-02T09:15:38Z</dcterms:created>
  <dcterms:modified xsi:type="dcterms:W3CDTF">2024-02-16T14:12:48Z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0x010100B2A2FDE33D47B344AFE6E84DE916B41B</vt:lpwstr>
  </property>
  <property fmtid="{D5CDD505-2E9C-101B-9397-08002B2CF9AE}" pid="3" name="MediaServiceImageTags">
    <vt:lpwstr/>
  </property>
</Properties>
</file>